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6"/>
  </p:notesMasterIdLst>
  <p:sldIdLst>
    <p:sldId id="271" r:id="rId2"/>
    <p:sldId id="256" r:id="rId3"/>
    <p:sldId id="264" r:id="rId4"/>
    <p:sldId id="258" r:id="rId5"/>
    <p:sldId id="263" r:id="rId6"/>
    <p:sldId id="260" r:id="rId7"/>
    <p:sldId id="273" r:id="rId8"/>
    <p:sldId id="262" r:id="rId9"/>
    <p:sldId id="266" r:id="rId10"/>
    <p:sldId id="267" r:id="rId11"/>
    <p:sldId id="269" r:id="rId12"/>
    <p:sldId id="272" r:id="rId13"/>
    <p:sldId id="275" r:id="rId14"/>
    <p:sldId id="274" r:id="rId1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0A0A"/>
    <a:srgbClr val="FF0000"/>
    <a:srgbClr val="990000"/>
    <a:srgbClr val="000099"/>
    <a:srgbClr val="9A430E"/>
    <a:srgbClr val="CC5912"/>
    <a:srgbClr val="66CCFF"/>
    <a:srgbClr val="08A82E"/>
    <a:srgbClr val="312175"/>
    <a:srgbClr val="19191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839AE-31A7-4A0F-AEF9-DEE364601981}" type="doc">
      <dgm:prSet loTypeId="urn:microsoft.com/office/officeart/2005/8/layout/vProcess5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9FEF3C6-187F-4272-AEF2-F01D978D1A1F}">
      <dgm:prSet phldrT="[Text]" custT="1"/>
      <dgm:spPr/>
      <dgm:t>
        <a:bodyPr/>
        <a:lstStyle/>
        <a:p>
          <a:pPr algn="ctr"/>
          <a:r>
            <a:rPr lang="en-US" sz="2000" b="1" dirty="0" smtClean="0">
              <a:solidFill>
                <a:srgbClr val="FF0000"/>
              </a:solidFill>
              <a:latin typeface="Rockwell" pitchFamily="18" charset="0"/>
            </a:rPr>
            <a:t>Identify</a:t>
          </a:r>
          <a:endParaRPr lang="en-US" sz="2000" b="1" dirty="0">
            <a:solidFill>
              <a:srgbClr val="FF0000"/>
            </a:solidFill>
            <a:latin typeface="Rockwell" pitchFamily="18" charset="0"/>
          </a:endParaRPr>
        </a:p>
      </dgm:t>
    </dgm:pt>
    <dgm:pt modelId="{F5FE99C9-C0E4-486E-A86F-9E91D7BD766B}" type="parTrans" cxnId="{9EC16A42-93F7-470A-BC0A-2779586541FE}">
      <dgm:prSet/>
      <dgm:spPr/>
      <dgm:t>
        <a:bodyPr/>
        <a:lstStyle/>
        <a:p>
          <a:endParaRPr lang="en-US"/>
        </a:p>
      </dgm:t>
    </dgm:pt>
    <dgm:pt modelId="{FAC4CAC7-2FE4-4D8D-B41F-5E75179C22CE}" type="sibTrans" cxnId="{9EC16A42-93F7-470A-BC0A-2779586541FE}">
      <dgm:prSet/>
      <dgm:spPr>
        <a:noFill/>
        <a:ln>
          <a:noFill/>
        </a:ln>
      </dgm:spPr>
      <dgm:t>
        <a:bodyPr/>
        <a:lstStyle/>
        <a:p>
          <a:endParaRPr lang="en-US" dirty="0"/>
        </a:p>
      </dgm:t>
    </dgm:pt>
    <dgm:pt modelId="{1A850414-314C-47A4-A467-0CA55D271DCF}">
      <dgm:prSet phldrT="[Text]" custT="1"/>
      <dgm:spPr/>
      <dgm:t>
        <a:bodyPr/>
        <a:lstStyle/>
        <a:p>
          <a:pPr algn="ctr"/>
          <a:r>
            <a:rPr lang="en-US" sz="2000" b="1" dirty="0" smtClean="0">
              <a:solidFill>
                <a:srgbClr val="990000"/>
              </a:solidFill>
              <a:latin typeface="Rockwell" pitchFamily="18" charset="0"/>
            </a:rPr>
            <a:t>Qualify</a:t>
          </a:r>
          <a:endParaRPr lang="en-US" sz="2000" b="1" dirty="0">
            <a:solidFill>
              <a:srgbClr val="990000"/>
            </a:solidFill>
            <a:latin typeface="Rockwell" pitchFamily="18" charset="0"/>
          </a:endParaRPr>
        </a:p>
      </dgm:t>
    </dgm:pt>
    <dgm:pt modelId="{CC82ECA7-3EE5-4820-820F-DFC15701CD77}" type="parTrans" cxnId="{F415398D-F78C-4C05-95C5-BCBD256ADCF3}">
      <dgm:prSet/>
      <dgm:spPr/>
      <dgm:t>
        <a:bodyPr/>
        <a:lstStyle/>
        <a:p>
          <a:endParaRPr lang="en-US"/>
        </a:p>
      </dgm:t>
    </dgm:pt>
    <dgm:pt modelId="{FAB9E77D-A2A0-42C7-BD85-F998E1EE3BF8}" type="sibTrans" cxnId="{F415398D-F78C-4C05-95C5-BCBD256ADCF3}">
      <dgm:prSet/>
      <dgm:spPr>
        <a:noFill/>
        <a:ln>
          <a:noFill/>
        </a:ln>
      </dgm:spPr>
      <dgm:t>
        <a:bodyPr/>
        <a:lstStyle/>
        <a:p>
          <a:endParaRPr lang="en-US" dirty="0"/>
        </a:p>
      </dgm:t>
    </dgm:pt>
    <dgm:pt modelId="{8ECA6D89-9564-4C21-A869-02D3A3CB4BD7}">
      <dgm:prSet phldrT="[Text]" custT="1"/>
      <dgm:spPr/>
      <dgm:t>
        <a:bodyPr/>
        <a:lstStyle/>
        <a:p>
          <a:pPr algn="ctr"/>
          <a:r>
            <a:rPr lang="en-US" sz="2000" b="1" dirty="0" smtClean="0">
              <a:solidFill>
                <a:srgbClr val="6A0A0A"/>
              </a:solidFill>
              <a:latin typeface="Rockwell" pitchFamily="18" charset="0"/>
            </a:rPr>
            <a:t>  Contract</a:t>
          </a:r>
          <a:endParaRPr lang="en-US" sz="2000" b="1" dirty="0">
            <a:solidFill>
              <a:srgbClr val="6A0A0A"/>
            </a:solidFill>
            <a:latin typeface="Rockwell" pitchFamily="18" charset="0"/>
          </a:endParaRPr>
        </a:p>
      </dgm:t>
    </dgm:pt>
    <dgm:pt modelId="{3D50C094-5B65-4E55-8732-117E8560C6EE}" type="parTrans" cxnId="{6DAB9647-C140-43DB-BB88-1653B0472AC4}">
      <dgm:prSet/>
      <dgm:spPr/>
      <dgm:t>
        <a:bodyPr/>
        <a:lstStyle/>
        <a:p>
          <a:endParaRPr lang="en-US"/>
        </a:p>
      </dgm:t>
    </dgm:pt>
    <dgm:pt modelId="{37A1E0CF-FAA6-47FB-B6BC-A38A07CE80D6}" type="sibTrans" cxnId="{6DAB9647-C140-43DB-BB88-1653B0472AC4}">
      <dgm:prSet/>
      <dgm:spPr/>
      <dgm:t>
        <a:bodyPr/>
        <a:lstStyle/>
        <a:p>
          <a:endParaRPr lang="en-US"/>
        </a:p>
      </dgm:t>
    </dgm:pt>
    <dgm:pt modelId="{B418E4E4-2EFE-4B47-A626-82656B630603}" type="pres">
      <dgm:prSet presAssocID="{D33839AE-31A7-4A0F-AEF9-DEE36460198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D4D4DB-C7BD-4BF7-BCBD-87BABAA88913}" type="pres">
      <dgm:prSet presAssocID="{D33839AE-31A7-4A0F-AEF9-DEE364601981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11832E33-7659-4476-BECE-61B7CC3B7778}" type="pres">
      <dgm:prSet presAssocID="{D33839AE-31A7-4A0F-AEF9-DEE364601981}" presName="ThreeNodes_1" presStyleLbl="node1" presStyleIdx="0" presStyleCnt="3" custScaleX="84325" custLinFactNeighborX="58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9FCB47-DDE4-4CAA-9087-9A2991FC1B11}" type="pres">
      <dgm:prSet presAssocID="{D33839AE-31A7-4A0F-AEF9-DEE364601981}" presName="ThreeNodes_2" presStyleLbl="node1" presStyleIdx="1" presStyleCnt="3" custScaleX="84033" custLinFactNeighborX="-2801" custLinFactNeighborY="-129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B983E-1230-48F7-A657-951D08CBEA83}" type="pres">
      <dgm:prSet presAssocID="{D33839AE-31A7-4A0F-AEF9-DEE364601981}" presName="ThreeNodes_3" presStyleLbl="node1" presStyleIdx="2" presStyleCnt="3" custScaleX="83450" custScaleY="100000" custLinFactNeighborX="-11333" custLinFactNeighborY="-37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511114-6BC0-49F6-AD3F-944787785A92}" type="pres">
      <dgm:prSet presAssocID="{D33839AE-31A7-4A0F-AEF9-DEE364601981}" presName="ThreeConn_1-2" presStyleLbl="fgAccFollowNode1" presStyleIdx="0" presStyleCnt="2" custScaleX="39601" custScaleY="70940" custLinFactX="-53562" custLinFactNeighborX="-100000" custLinFactNeighborY="-27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0F9047-79BB-4021-AF41-828A63B4A813}" type="pres">
      <dgm:prSet presAssocID="{D33839AE-31A7-4A0F-AEF9-DEE364601981}" presName="ThreeConn_2-3" presStyleLbl="fgAccFollowNode1" presStyleIdx="1" presStyleCnt="2" custFlipHor="1" custScaleX="30199" custScaleY="70942" custLinFactX="-154416" custLinFactNeighborX="-200000" custLinFactNeighborY="18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55020-112B-4072-8746-8FA15E3034EE}" type="pres">
      <dgm:prSet presAssocID="{D33839AE-31A7-4A0F-AEF9-DEE36460198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DD320-AECA-4B21-9C6D-15E5137373BD}" type="pres">
      <dgm:prSet presAssocID="{D33839AE-31A7-4A0F-AEF9-DEE36460198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B95BFF-62B7-4DD0-8C04-2D75A40EF5B9}" type="pres">
      <dgm:prSet presAssocID="{D33839AE-31A7-4A0F-AEF9-DEE36460198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82BCCD-83B4-4923-BF7D-2B90D833E491}" type="presOf" srcId="{FAB9E77D-A2A0-42C7-BD85-F998E1EE3BF8}" destId="{4B0F9047-79BB-4021-AF41-828A63B4A813}" srcOrd="0" destOrd="0" presId="urn:microsoft.com/office/officeart/2005/8/layout/vProcess5"/>
    <dgm:cxn modelId="{B3FBE893-8D81-4BB9-ABC7-72D45EAD1FB5}" type="presOf" srcId="{FAC4CAC7-2FE4-4D8D-B41F-5E75179C22CE}" destId="{1F511114-6BC0-49F6-AD3F-944787785A92}" srcOrd="0" destOrd="0" presId="urn:microsoft.com/office/officeart/2005/8/layout/vProcess5"/>
    <dgm:cxn modelId="{CFA00934-4987-4127-BD8E-B4E4683ED0C3}" type="presOf" srcId="{D33839AE-31A7-4A0F-AEF9-DEE364601981}" destId="{B418E4E4-2EFE-4B47-A626-82656B630603}" srcOrd="0" destOrd="0" presId="urn:microsoft.com/office/officeart/2005/8/layout/vProcess5"/>
    <dgm:cxn modelId="{9DDF989B-42DB-49CD-9F1C-287C70E519EB}" type="presOf" srcId="{1A850414-314C-47A4-A467-0CA55D271DCF}" destId="{4D5DD320-AECA-4B21-9C6D-15E5137373BD}" srcOrd="1" destOrd="0" presId="urn:microsoft.com/office/officeart/2005/8/layout/vProcess5"/>
    <dgm:cxn modelId="{F415398D-F78C-4C05-95C5-BCBD256ADCF3}" srcId="{D33839AE-31A7-4A0F-AEF9-DEE364601981}" destId="{1A850414-314C-47A4-A467-0CA55D271DCF}" srcOrd="1" destOrd="0" parTransId="{CC82ECA7-3EE5-4820-820F-DFC15701CD77}" sibTransId="{FAB9E77D-A2A0-42C7-BD85-F998E1EE3BF8}"/>
    <dgm:cxn modelId="{84F033CC-665C-4DDC-B94A-0C3FAE0C5187}" type="presOf" srcId="{E9FEF3C6-187F-4272-AEF2-F01D978D1A1F}" destId="{F3A55020-112B-4072-8746-8FA15E3034EE}" srcOrd="1" destOrd="0" presId="urn:microsoft.com/office/officeart/2005/8/layout/vProcess5"/>
    <dgm:cxn modelId="{6DAB9647-C140-43DB-BB88-1653B0472AC4}" srcId="{D33839AE-31A7-4A0F-AEF9-DEE364601981}" destId="{8ECA6D89-9564-4C21-A869-02D3A3CB4BD7}" srcOrd="2" destOrd="0" parTransId="{3D50C094-5B65-4E55-8732-117E8560C6EE}" sibTransId="{37A1E0CF-FAA6-47FB-B6BC-A38A07CE80D6}"/>
    <dgm:cxn modelId="{62860E34-ADC4-4D07-ADF6-3010F467D4D5}" type="presOf" srcId="{E9FEF3C6-187F-4272-AEF2-F01D978D1A1F}" destId="{11832E33-7659-4476-BECE-61B7CC3B7778}" srcOrd="0" destOrd="0" presId="urn:microsoft.com/office/officeart/2005/8/layout/vProcess5"/>
    <dgm:cxn modelId="{9EC16A42-93F7-470A-BC0A-2779586541FE}" srcId="{D33839AE-31A7-4A0F-AEF9-DEE364601981}" destId="{E9FEF3C6-187F-4272-AEF2-F01D978D1A1F}" srcOrd="0" destOrd="0" parTransId="{F5FE99C9-C0E4-486E-A86F-9E91D7BD766B}" sibTransId="{FAC4CAC7-2FE4-4D8D-B41F-5E75179C22CE}"/>
    <dgm:cxn modelId="{BCF5852A-54FB-49A5-ABCB-5770D121B3C0}" type="presOf" srcId="{8ECA6D89-9564-4C21-A869-02D3A3CB4BD7}" destId="{63FB983E-1230-48F7-A657-951D08CBEA83}" srcOrd="0" destOrd="0" presId="urn:microsoft.com/office/officeart/2005/8/layout/vProcess5"/>
    <dgm:cxn modelId="{0976C4DB-B17B-48D9-85AB-53F47C4FD266}" type="presOf" srcId="{8ECA6D89-9564-4C21-A869-02D3A3CB4BD7}" destId="{DBB95BFF-62B7-4DD0-8C04-2D75A40EF5B9}" srcOrd="1" destOrd="0" presId="urn:microsoft.com/office/officeart/2005/8/layout/vProcess5"/>
    <dgm:cxn modelId="{9039AE59-58DA-43E3-A41C-46B27EAEC1B4}" type="presOf" srcId="{1A850414-314C-47A4-A467-0CA55D271DCF}" destId="{1E9FCB47-DDE4-4CAA-9087-9A2991FC1B11}" srcOrd="0" destOrd="0" presId="urn:microsoft.com/office/officeart/2005/8/layout/vProcess5"/>
    <dgm:cxn modelId="{FA6A5622-8A87-4CBB-A16C-A0AE16649A20}" type="presParOf" srcId="{B418E4E4-2EFE-4B47-A626-82656B630603}" destId="{83D4D4DB-C7BD-4BF7-BCBD-87BABAA88913}" srcOrd="0" destOrd="0" presId="urn:microsoft.com/office/officeart/2005/8/layout/vProcess5"/>
    <dgm:cxn modelId="{B7D263E9-769A-4CDE-9058-017EE29A3CC4}" type="presParOf" srcId="{B418E4E4-2EFE-4B47-A626-82656B630603}" destId="{11832E33-7659-4476-BECE-61B7CC3B7778}" srcOrd="1" destOrd="0" presId="urn:microsoft.com/office/officeart/2005/8/layout/vProcess5"/>
    <dgm:cxn modelId="{31B092C8-D7A4-4439-B3DD-D315802E400E}" type="presParOf" srcId="{B418E4E4-2EFE-4B47-A626-82656B630603}" destId="{1E9FCB47-DDE4-4CAA-9087-9A2991FC1B11}" srcOrd="2" destOrd="0" presId="urn:microsoft.com/office/officeart/2005/8/layout/vProcess5"/>
    <dgm:cxn modelId="{45056ACF-322D-4689-BA0B-EEE943E1EECA}" type="presParOf" srcId="{B418E4E4-2EFE-4B47-A626-82656B630603}" destId="{63FB983E-1230-48F7-A657-951D08CBEA83}" srcOrd="3" destOrd="0" presId="urn:microsoft.com/office/officeart/2005/8/layout/vProcess5"/>
    <dgm:cxn modelId="{FF7534F1-A6F3-4D36-8A1F-1B6406562FDE}" type="presParOf" srcId="{B418E4E4-2EFE-4B47-A626-82656B630603}" destId="{1F511114-6BC0-49F6-AD3F-944787785A92}" srcOrd="4" destOrd="0" presId="urn:microsoft.com/office/officeart/2005/8/layout/vProcess5"/>
    <dgm:cxn modelId="{D6C35E23-09A2-4C0E-9B96-DB9143BACECD}" type="presParOf" srcId="{B418E4E4-2EFE-4B47-A626-82656B630603}" destId="{4B0F9047-79BB-4021-AF41-828A63B4A813}" srcOrd="5" destOrd="0" presId="urn:microsoft.com/office/officeart/2005/8/layout/vProcess5"/>
    <dgm:cxn modelId="{09BAB3FB-9FE4-4E8A-A7F2-957FD4D67679}" type="presParOf" srcId="{B418E4E4-2EFE-4B47-A626-82656B630603}" destId="{F3A55020-112B-4072-8746-8FA15E3034EE}" srcOrd="6" destOrd="0" presId="urn:microsoft.com/office/officeart/2005/8/layout/vProcess5"/>
    <dgm:cxn modelId="{A46CFC22-6BEF-4911-AA5A-893551DA2F19}" type="presParOf" srcId="{B418E4E4-2EFE-4B47-A626-82656B630603}" destId="{4D5DD320-AECA-4B21-9C6D-15E5137373BD}" srcOrd="7" destOrd="0" presId="urn:microsoft.com/office/officeart/2005/8/layout/vProcess5"/>
    <dgm:cxn modelId="{577DE5B9-9D00-40A5-9DE8-C1BCC5E8C4EC}" type="presParOf" srcId="{B418E4E4-2EFE-4B47-A626-82656B630603}" destId="{DBB95BFF-62B7-4DD0-8C04-2D75A40EF5B9}" srcOrd="8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52A4C9-465F-4ED0-A9F8-6597571795DE}" type="doc">
      <dgm:prSet loTypeId="urn:microsoft.com/office/officeart/2005/8/layout/process2" loCatId="process" qsTypeId="urn:microsoft.com/office/officeart/2005/8/quickstyle/simple5" qsCatId="simple" csTypeId="urn:microsoft.com/office/officeart/2005/8/colors/accent2_4" csCatId="accent2" phldr="1"/>
      <dgm:spPr/>
    </dgm:pt>
    <dgm:pt modelId="{1180FAF2-605E-44B5-828E-750CADBF9486}">
      <dgm:prSet phldrT="[Text]"/>
      <dgm:spPr/>
      <dgm:t>
        <a:bodyPr>
          <a:sp3d extrusionH="57150">
            <a:bevelT w="38100" h="38100"/>
          </a:sp3d>
        </a:bodyPr>
        <a:lstStyle/>
        <a:p>
          <a:r>
            <a:rPr lang="en-US" b="1" dirty="0" smtClean="0">
              <a:solidFill>
                <a:srgbClr val="CC591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rPr>
            <a:t>UES</a:t>
          </a:r>
          <a:r>
            <a:rPr lang="en-US" b="1" dirty="0" smtClean="0">
              <a:latin typeface="Rockwell" pitchFamily="18" charset="0"/>
            </a:rPr>
            <a:t> </a:t>
          </a:r>
          <a:r>
            <a:rPr lang="en-US" b="1" i="0" dirty="0" smtClean="0">
              <a:solidFill>
                <a:srgbClr val="CC5912"/>
              </a:solidFill>
              <a:effectLst/>
              <a:latin typeface="Rockwell" pitchFamily="18" charset="0"/>
            </a:rPr>
            <a:t>Methodology</a:t>
          </a:r>
          <a:endParaRPr lang="en-US" b="1" i="0" dirty="0">
            <a:solidFill>
              <a:srgbClr val="CC5912"/>
            </a:solidFill>
            <a:effectLst/>
            <a:latin typeface="Rockwell" pitchFamily="18" charset="0"/>
          </a:endParaRPr>
        </a:p>
      </dgm:t>
    </dgm:pt>
    <dgm:pt modelId="{F3A936FD-630F-452A-9D24-7FC953E79B05}" type="parTrans" cxnId="{7874643B-F695-40B7-A60D-2EA2BFBA5D14}">
      <dgm:prSet/>
      <dgm:spPr/>
      <dgm:t>
        <a:bodyPr/>
        <a:lstStyle/>
        <a:p>
          <a:endParaRPr lang="en-US"/>
        </a:p>
      </dgm:t>
    </dgm:pt>
    <dgm:pt modelId="{9377075A-512E-4FB6-8053-C512E9B491B5}" type="sibTrans" cxnId="{7874643B-F695-40B7-A60D-2EA2BFBA5D14}">
      <dgm:prSet/>
      <dgm:spPr/>
      <dgm:t>
        <a:bodyPr/>
        <a:lstStyle/>
        <a:p>
          <a:endParaRPr lang="en-US"/>
        </a:p>
      </dgm:t>
    </dgm:pt>
    <dgm:pt modelId="{681DDBAD-9EF8-427B-A88F-9B30B36C2A06}" type="pres">
      <dgm:prSet presAssocID="{FE52A4C9-465F-4ED0-A9F8-6597571795DE}" presName="linearFlow" presStyleCnt="0">
        <dgm:presLayoutVars>
          <dgm:resizeHandles val="exact"/>
        </dgm:presLayoutVars>
      </dgm:prSet>
      <dgm:spPr/>
    </dgm:pt>
    <dgm:pt modelId="{19DA2039-8EA6-4DE0-8392-A8D8B8A09D09}" type="pres">
      <dgm:prSet presAssocID="{1180FAF2-605E-44B5-828E-750CADBF9486}" presName="node" presStyleLbl="node1" presStyleIdx="0" presStyleCnt="1" custScaleX="279490" custLinFactNeighborX="6076" custLinFactNeighborY="-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D7EB45-2E44-43FB-B852-B478ECADE862}" type="presOf" srcId="{FE52A4C9-465F-4ED0-A9F8-6597571795DE}" destId="{681DDBAD-9EF8-427B-A88F-9B30B36C2A06}" srcOrd="0" destOrd="0" presId="urn:microsoft.com/office/officeart/2005/8/layout/process2"/>
    <dgm:cxn modelId="{534CA9C5-6F3F-4F4B-9D79-7DAF048C0093}" type="presOf" srcId="{1180FAF2-605E-44B5-828E-750CADBF9486}" destId="{19DA2039-8EA6-4DE0-8392-A8D8B8A09D09}" srcOrd="0" destOrd="0" presId="urn:microsoft.com/office/officeart/2005/8/layout/process2"/>
    <dgm:cxn modelId="{7874643B-F695-40B7-A60D-2EA2BFBA5D14}" srcId="{FE52A4C9-465F-4ED0-A9F8-6597571795DE}" destId="{1180FAF2-605E-44B5-828E-750CADBF9486}" srcOrd="0" destOrd="0" parTransId="{F3A936FD-630F-452A-9D24-7FC953E79B05}" sibTransId="{9377075A-512E-4FB6-8053-C512E9B491B5}"/>
    <dgm:cxn modelId="{55C9497C-0443-4046-A3FC-02C93358B990}" type="presParOf" srcId="{681DDBAD-9EF8-427B-A88F-9B30B36C2A06}" destId="{19DA2039-8EA6-4DE0-8392-A8D8B8A09D09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4EDD01-9F26-4F78-BFE4-A34C3827D349}" type="doc">
      <dgm:prSet loTypeId="urn:microsoft.com/office/officeart/2005/8/layout/orgChart1" loCatId="hierarchy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F1CF77E8-54D5-4D04-A610-0E600F0314CA}">
      <dgm:prSet phldrT="[Text]" custT="1"/>
      <dgm:spPr/>
      <dgm:t>
        <a:bodyPr/>
        <a:lstStyle/>
        <a:p>
          <a:r>
            <a:rPr lang="en-US" sz="1600" dirty="0" smtClean="0">
              <a:latin typeface="Andalus" pitchFamily="2" charset="-78"/>
              <a:cs typeface="Andalus" pitchFamily="2" charset="-78"/>
            </a:rPr>
            <a:t>Administrative</a:t>
          </a:r>
          <a:endParaRPr lang="en-US" sz="1600" dirty="0">
            <a:latin typeface="Andalus" pitchFamily="2" charset="-78"/>
            <a:cs typeface="Andalus" pitchFamily="2" charset="-78"/>
          </a:endParaRPr>
        </a:p>
      </dgm:t>
    </dgm:pt>
    <dgm:pt modelId="{54E9D132-AA25-42CF-BC93-0956036815D0}" type="parTrans" cxnId="{0182BAC7-C895-439E-A9AB-589C78E11544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0B503B75-03DF-4F81-893C-9F61B156EE08}" type="sibTrans" cxnId="{0182BAC7-C895-439E-A9AB-589C78E11544}">
      <dgm:prSet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31391A91-3B39-43D0-96AF-EFB2238E172D}">
      <dgm:prSet phldrT="[Text]" custT="1"/>
      <dgm:spPr/>
      <dgm:t>
        <a:bodyPr/>
        <a:lstStyle/>
        <a:p>
          <a:r>
            <a:rPr lang="en-US" sz="1600" dirty="0" smtClean="0">
              <a:latin typeface="Andalus" pitchFamily="2" charset="-78"/>
              <a:cs typeface="Andalus" pitchFamily="2" charset="-78"/>
            </a:rPr>
            <a:t>Technical</a:t>
          </a:r>
          <a:endParaRPr lang="en-US" sz="1600" dirty="0">
            <a:latin typeface="Andalus" pitchFamily="2" charset="-78"/>
            <a:cs typeface="Andalus" pitchFamily="2" charset="-78"/>
          </a:endParaRPr>
        </a:p>
      </dgm:t>
    </dgm:pt>
    <dgm:pt modelId="{EDAAC5A6-9FA0-48E8-A4F2-7CCF75CFF063}" type="parTrans" cxnId="{17064E7E-EC4A-46AC-BF5C-1689118D8FAB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85453C63-3E06-4D42-BD61-C8F4F3B1A78E}" type="sibTrans" cxnId="{17064E7E-EC4A-46AC-BF5C-1689118D8FAB}">
      <dgm:prSet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A8A8C88F-7AA1-404F-989C-DC5A9F7D49F5}">
      <dgm:prSet phldrT="[Text]" custT="1"/>
      <dgm:spPr/>
      <dgm:t>
        <a:bodyPr/>
        <a:lstStyle/>
        <a:p>
          <a:r>
            <a:rPr lang="en-US" sz="1600" dirty="0" smtClean="0">
              <a:latin typeface="Andalus" pitchFamily="2" charset="-78"/>
              <a:cs typeface="Andalus" pitchFamily="2" charset="-78"/>
            </a:rPr>
            <a:t>Marketing</a:t>
          </a:r>
          <a:endParaRPr lang="en-US" sz="1600" dirty="0">
            <a:latin typeface="Andalus" pitchFamily="2" charset="-78"/>
            <a:cs typeface="Andalus" pitchFamily="2" charset="-78"/>
          </a:endParaRPr>
        </a:p>
      </dgm:t>
    </dgm:pt>
    <dgm:pt modelId="{3196C828-2D3F-4575-8CA5-2D3A503DFA02}" type="parTrans" cxnId="{89C58DD4-A5A5-4FC0-93E0-FEDC0C9AC550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6266241E-C15F-491B-85DA-9FF0575291B2}" type="sibTrans" cxnId="{89C58DD4-A5A5-4FC0-93E0-FEDC0C9AC550}">
      <dgm:prSet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840C1702-5809-42FE-BF55-179B60F12D35}">
      <dgm:prSet phldrT="[Text]" custT="1"/>
      <dgm:spPr/>
      <dgm:t>
        <a:bodyPr/>
        <a:lstStyle/>
        <a:p>
          <a:pPr rtl="0"/>
          <a:r>
            <a: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2" charset="-78"/>
              <a:cs typeface="Andalus" pitchFamily="2" charset="-78"/>
            </a:rPr>
            <a:t>Front line Routing Protocol</a:t>
          </a:r>
          <a:endParaRPr lang="en-U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dalus" pitchFamily="2" charset="-78"/>
            <a:cs typeface="Andalus" pitchFamily="2" charset="-78"/>
          </a:endParaRPr>
        </a:p>
      </dgm:t>
    </dgm:pt>
    <dgm:pt modelId="{1A00E90B-B187-43BC-A434-8EB9763DC733}" type="sibTrans" cxnId="{B407D8B2-148E-43FB-AC83-3E449685AFC5}">
      <dgm:prSet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2E28E1BE-FDE0-4B1E-A202-006C4AD5F7A1}" type="parTrans" cxnId="{B407D8B2-148E-43FB-AC83-3E449685AFC5}">
      <dgm:prSet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0139B342-9683-49D5-9D83-2C91CCFE1E5B}" type="pres">
      <dgm:prSet presAssocID="{8E4EDD01-9F26-4F78-BFE4-A34C3827D3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98F877A-1113-4228-BED8-689A08037AB8}" type="pres">
      <dgm:prSet presAssocID="{840C1702-5809-42FE-BF55-179B60F12D35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005AB72-3978-4AB3-93D7-82A1A7DC35A4}" type="pres">
      <dgm:prSet presAssocID="{840C1702-5809-42FE-BF55-179B60F12D35}" presName="rootComposite1" presStyleCnt="0"/>
      <dgm:spPr/>
      <dgm:t>
        <a:bodyPr/>
        <a:lstStyle/>
        <a:p>
          <a:endParaRPr lang="en-US"/>
        </a:p>
      </dgm:t>
    </dgm:pt>
    <dgm:pt modelId="{6693C93E-58E5-47A5-A3D0-FCD6B2CFC684}" type="pres">
      <dgm:prSet presAssocID="{840C1702-5809-42FE-BF55-179B60F12D35}" presName="rootText1" presStyleLbl="node0" presStyleIdx="0" presStyleCnt="1" custScaleX="251590" custScaleY="53428" custLinFactNeighborX="18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9FDF88-3A66-4AB2-BFEF-144536DD5A5E}" type="pres">
      <dgm:prSet presAssocID="{840C1702-5809-42FE-BF55-179B60F12D3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3BE3AD3-7177-489B-80E5-6C5DBE8E5D10}" type="pres">
      <dgm:prSet presAssocID="{840C1702-5809-42FE-BF55-179B60F12D35}" presName="hierChild2" presStyleCnt="0"/>
      <dgm:spPr/>
      <dgm:t>
        <a:bodyPr/>
        <a:lstStyle/>
        <a:p>
          <a:endParaRPr lang="en-US"/>
        </a:p>
      </dgm:t>
    </dgm:pt>
    <dgm:pt modelId="{F7420A3D-CD37-496F-A26C-EC84D98260E3}" type="pres">
      <dgm:prSet presAssocID="{54E9D132-AA25-42CF-BC93-0956036815D0}" presName="Name37" presStyleLbl="parChTrans1D2" presStyleIdx="0" presStyleCnt="3"/>
      <dgm:spPr/>
      <dgm:t>
        <a:bodyPr/>
        <a:lstStyle/>
        <a:p>
          <a:endParaRPr lang="en-US"/>
        </a:p>
      </dgm:t>
    </dgm:pt>
    <dgm:pt modelId="{FE48B3C3-20F9-4A08-ACCB-2EE5ACF65246}" type="pres">
      <dgm:prSet presAssocID="{F1CF77E8-54D5-4D04-A610-0E600F0314C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6AF130B-6663-4E89-97E3-7565EEF604F9}" type="pres">
      <dgm:prSet presAssocID="{F1CF77E8-54D5-4D04-A610-0E600F0314CA}" presName="rootComposite" presStyleCnt="0"/>
      <dgm:spPr/>
      <dgm:t>
        <a:bodyPr/>
        <a:lstStyle/>
        <a:p>
          <a:endParaRPr lang="en-US"/>
        </a:p>
      </dgm:t>
    </dgm:pt>
    <dgm:pt modelId="{9163D16C-BF33-4B6F-AA25-CA8ECD612C41}" type="pres">
      <dgm:prSet presAssocID="{F1CF77E8-54D5-4D04-A610-0E600F0314CA}" presName="rootText" presStyleLbl="node2" presStyleIdx="0" presStyleCnt="3" custScaleX="80048" custScaleY="514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3FDFDE-FC19-454C-8EDE-0C0073674A6C}" type="pres">
      <dgm:prSet presAssocID="{F1CF77E8-54D5-4D04-A610-0E600F0314CA}" presName="rootConnector" presStyleLbl="node2" presStyleIdx="0" presStyleCnt="3"/>
      <dgm:spPr/>
      <dgm:t>
        <a:bodyPr/>
        <a:lstStyle/>
        <a:p>
          <a:endParaRPr lang="en-US"/>
        </a:p>
      </dgm:t>
    </dgm:pt>
    <dgm:pt modelId="{CF521AE4-9F4C-414E-A1EF-ADE31057379B}" type="pres">
      <dgm:prSet presAssocID="{F1CF77E8-54D5-4D04-A610-0E600F0314CA}" presName="hierChild4" presStyleCnt="0"/>
      <dgm:spPr/>
      <dgm:t>
        <a:bodyPr/>
        <a:lstStyle/>
        <a:p>
          <a:endParaRPr lang="en-US"/>
        </a:p>
      </dgm:t>
    </dgm:pt>
    <dgm:pt modelId="{E77065D3-2449-43AD-BE81-941DB3EA6E84}" type="pres">
      <dgm:prSet presAssocID="{F1CF77E8-54D5-4D04-A610-0E600F0314CA}" presName="hierChild5" presStyleCnt="0"/>
      <dgm:spPr/>
      <dgm:t>
        <a:bodyPr/>
        <a:lstStyle/>
        <a:p>
          <a:endParaRPr lang="en-US"/>
        </a:p>
      </dgm:t>
    </dgm:pt>
    <dgm:pt modelId="{57EA5B5B-CADC-45EE-B33B-115C21A60193}" type="pres">
      <dgm:prSet presAssocID="{EDAAC5A6-9FA0-48E8-A4F2-7CCF75CFF063}" presName="Name37" presStyleLbl="parChTrans1D2" presStyleIdx="1" presStyleCnt="3"/>
      <dgm:spPr/>
      <dgm:t>
        <a:bodyPr/>
        <a:lstStyle/>
        <a:p>
          <a:endParaRPr lang="en-US"/>
        </a:p>
      </dgm:t>
    </dgm:pt>
    <dgm:pt modelId="{8BE79248-798F-4C07-A115-AEA7C5AB222D}" type="pres">
      <dgm:prSet presAssocID="{31391A91-3B39-43D0-96AF-EFB2238E172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BC9D2A0-9AB0-45EB-83E2-40120593F2D2}" type="pres">
      <dgm:prSet presAssocID="{31391A91-3B39-43D0-96AF-EFB2238E172D}" presName="rootComposite" presStyleCnt="0"/>
      <dgm:spPr/>
      <dgm:t>
        <a:bodyPr/>
        <a:lstStyle/>
        <a:p>
          <a:endParaRPr lang="en-US"/>
        </a:p>
      </dgm:t>
    </dgm:pt>
    <dgm:pt modelId="{99BEB3FB-3570-40E2-B2B7-62B7EDB1D1CB}" type="pres">
      <dgm:prSet presAssocID="{31391A91-3B39-43D0-96AF-EFB2238E172D}" presName="rootText" presStyleLbl="node2" presStyleIdx="1" presStyleCnt="3" custScaleX="81980" custScaleY="534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81DB39-272A-414B-A257-445CA4F9BA07}" type="pres">
      <dgm:prSet presAssocID="{31391A91-3B39-43D0-96AF-EFB2238E172D}" presName="rootConnector" presStyleLbl="node2" presStyleIdx="1" presStyleCnt="3"/>
      <dgm:spPr/>
      <dgm:t>
        <a:bodyPr/>
        <a:lstStyle/>
        <a:p>
          <a:endParaRPr lang="en-US"/>
        </a:p>
      </dgm:t>
    </dgm:pt>
    <dgm:pt modelId="{84362F1E-6C55-4F78-9C00-F3CF7C555067}" type="pres">
      <dgm:prSet presAssocID="{31391A91-3B39-43D0-96AF-EFB2238E172D}" presName="hierChild4" presStyleCnt="0"/>
      <dgm:spPr/>
      <dgm:t>
        <a:bodyPr/>
        <a:lstStyle/>
        <a:p>
          <a:endParaRPr lang="en-US"/>
        </a:p>
      </dgm:t>
    </dgm:pt>
    <dgm:pt modelId="{1C8D2CAA-88D0-432E-A6AC-9CB210D57907}" type="pres">
      <dgm:prSet presAssocID="{31391A91-3B39-43D0-96AF-EFB2238E172D}" presName="hierChild5" presStyleCnt="0"/>
      <dgm:spPr/>
      <dgm:t>
        <a:bodyPr/>
        <a:lstStyle/>
        <a:p>
          <a:endParaRPr lang="en-US"/>
        </a:p>
      </dgm:t>
    </dgm:pt>
    <dgm:pt modelId="{006AF238-B390-4DA8-B2C5-5E59981FE072}" type="pres">
      <dgm:prSet presAssocID="{3196C828-2D3F-4575-8CA5-2D3A503DFA02}" presName="Name37" presStyleLbl="parChTrans1D2" presStyleIdx="2" presStyleCnt="3"/>
      <dgm:spPr/>
      <dgm:t>
        <a:bodyPr/>
        <a:lstStyle/>
        <a:p>
          <a:endParaRPr lang="en-US"/>
        </a:p>
      </dgm:t>
    </dgm:pt>
    <dgm:pt modelId="{1EFBFEEC-FA41-481A-B43B-0788F90D1F15}" type="pres">
      <dgm:prSet presAssocID="{A8A8C88F-7AA1-404F-989C-DC5A9F7D49F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87987DF-A470-4B3C-B026-F4CBEEA09B26}" type="pres">
      <dgm:prSet presAssocID="{A8A8C88F-7AA1-404F-989C-DC5A9F7D49F5}" presName="rootComposite" presStyleCnt="0"/>
      <dgm:spPr/>
      <dgm:t>
        <a:bodyPr/>
        <a:lstStyle/>
        <a:p>
          <a:endParaRPr lang="en-US"/>
        </a:p>
      </dgm:t>
    </dgm:pt>
    <dgm:pt modelId="{FC3A5FC7-DCA4-4C9D-9C71-AC762DB01E8B}" type="pres">
      <dgm:prSet presAssocID="{A8A8C88F-7AA1-404F-989C-DC5A9F7D49F5}" presName="rootText" presStyleLbl="node2" presStyleIdx="2" presStyleCnt="3" custScaleX="78708" custScaleY="456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58B2FC-B62F-46B8-B619-A0B8704329D1}" type="pres">
      <dgm:prSet presAssocID="{A8A8C88F-7AA1-404F-989C-DC5A9F7D49F5}" presName="rootConnector" presStyleLbl="node2" presStyleIdx="2" presStyleCnt="3"/>
      <dgm:spPr/>
      <dgm:t>
        <a:bodyPr/>
        <a:lstStyle/>
        <a:p>
          <a:endParaRPr lang="en-US"/>
        </a:p>
      </dgm:t>
    </dgm:pt>
    <dgm:pt modelId="{916B3632-3E21-43B3-8580-2730B70CCC91}" type="pres">
      <dgm:prSet presAssocID="{A8A8C88F-7AA1-404F-989C-DC5A9F7D49F5}" presName="hierChild4" presStyleCnt="0"/>
      <dgm:spPr/>
      <dgm:t>
        <a:bodyPr/>
        <a:lstStyle/>
        <a:p>
          <a:endParaRPr lang="en-US"/>
        </a:p>
      </dgm:t>
    </dgm:pt>
    <dgm:pt modelId="{59FAA439-66C0-43AD-9528-58117C510FC0}" type="pres">
      <dgm:prSet presAssocID="{A8A8C88F-7AA1-404F-989C-DC5A9F7D49F5}" presName="hierChild5" presStyleCnt="0"/>
      <dgm:spPr/>
      <dgm:t>
        <a:bodyPr/>
        <a:lstStyle/>
        <a:p>
          <a:endParaRPr lang="en-US"/>
        </a:p>
      </dgm:t>
    </dgm:pt>
    <dgm:pt modelId="{43D549EA-CA85-4775-B3CF-2DA2210D4EF2}" type="pres">
      <dgm:prSet presAssocID="{840C1702-5809-42FE-BF55-179B60F12D35}" presName="hierChild3" presStyleCnt="0"/>
      <dgm:spPr/>
      <dgm:t>
        <a:bodyPr/>
        <a:lstStyle/>
        <a:p>
          <a:endParaRPr lang="en-US"/>
        </a:p>
      </dgm:t>
    </dgm:pt>
  </dgm:ptLst>
  <dgm:cxnLst>
    <dgm:cxn modelId="{36D0E6BB-D050-44BF-9C46-C4484206DA97}" type="presOf" srcId="{8E4EDD01-9F26-4F78-BFE4-A34C3827D349}" destId="{0139B342-9683-49D5-9D83-2C91CCFE1E5B}" srcOrd="0" destOrd="0" presId="urn:microsoft.com/office/officeart/2005/8/layout/orgChart1"/>
    <dgm:cxn modelId="{5EAAF5A4-DF6B-4D72-BF66-FDDB3FA6283D}" type="presOf" srcId="{3196C828-2D3F-4575-8CA5-2D3A503DFA02}" destId="{006AF238-B390-4DA8-B2C5-5E59981FE072}" srcOrd="0" destOrd="0" presId="urn:microsoft.com/office/officeart/2005/8/layout/orgChart1"/>
    <dgm:cxn modelId="{194E44BA-6DBD-4EE1-80EC-6AFD030456EB}" type="presOf" srcId="{840C1702-5809-42FE-BF55-179B60F12D35}" destId="{6693C93E-58E5-47A5-A3D0-FCD6B2CFC684}" srcOrd="0" destOrd="0" presId="urn:microsoft.com/office/officeart/2005/8/layout/orgChart1"/>
    <dgm:cxn modelId="{7850E208-B81F-497E-AC9E-88546C8EEC56}" type="presOf" srcId="{F1CF77E8-54D5-4D04-A610-0E600F0314CA}" destId="{9163D16C-BF33-4B6F-AA25-CA8ECD612C41}" srcOrd="0" destOrd="0" presId="urn:microsoft.com/office/officeart/2005/8/layout/orgChart1"/>
    <dgm:cxn modelId="{DA71D6B5-6263-4DFE-89C7-DDB30E334C2E}" type="presOf" srcId="{31391A91-3B39-43D0-96AF-EFB2238E172D}" destId="{99BEB3FB-3570-40E2-B2B7-62B7EDB1D1CB}" srcOrd="0" destOrd="0" presId="urn:microsoft.com/office/officeart/2005/8/layout/orgChart1"/>
    <dgm:cxn modelId="{B407D8B2-148E-43FB-AC83-3E449685AFC5}" srcId="{8E4EDD01-9F26-4F78-BFE4-A34C3827D349}" destId="{840C1702-5809-42FE-BF55-179B60F12D35}" srcOrd="0" destOrd="0" parTransId="{2E28E1BE-FDE0-4B1E-A202-006C4AD5F7A1}" sibTransId="{1A00E90B-B187-43BC-A434-8EB9763DC733}"/>
    <dgm:cxn modelId="{0B9F711D-D320-423B-8C90-0837763429FB}" type="presOf" srcId="{54E9D132-AA25-42CF-BC93-0956036815D0}" destId="{F7420A3D-CD37-496F-A26C-EC84D98260E3}" srcOrd="0" destOrd="0" presId="urn:microsoft.com/office/officeart/2005/8/layout/orgChart1"/>
    <dgm:cxn modelId="{14EDCFA5-805F-4920-82FF-C15245569F32}" type="presOf" srcId="{F1CF77E8-54D5-4D04-A610-0E600F0314CA}" destId="{E43FDFDE-FC19-454C-8EDE-0C0073674A6C}" srcOrd="1" destOrd="0" presId="urn:microsoft.com/office/officeart/2005/8/layout/orgChart1"/>
    <dgm:cxn modelId="{DA9C0D47-691C-45C6-AFA1-55ABFD4B852A}" type="presOf" srcId="{A8A8C88F-7AA1-404F-989C-DC5A9F7D49F5}" destId="{EB58B2FC-B62F-46B8-B619-A0B8704329D1}" srcOrd="1" destOrd="0" presId="urn:microsoft.com/office/officeart/2005/8/layout/orgChart1"/>
    <dgm:cxn modelId="{89C58DD4-A5A5-4FC0-93E0-FEDC0C9AC550}" srcId="{840C1702-5809-42FE-BF55-179B60F12D35}" destId="{A8A8C88F-7AA1-404F-989C-DC5A9F7D49F5}" srcOrd="2" destOrd="0" parTransId="{3196C828-2D3F-4575-8CA5-2D3A503DFA02}" sibTransId="{6266241E-C15F-491B-85DA-9FF0575291B2}"/>
    <dgm:cxn modelId="{8EDB0D22-391B-4556-AAF2-16764E3234CF}" type="presOf" srcId="{EDAAC5A6-9FA0-48E8-A4F2-7CCF75CFF063}" destId="{57EA5B5B-CADC-45EE-B33B-115C21A60193}" srcOrd="0" destOrd="0" presId="urn:microsoft.com/office/officeart/2005/8/layout/orgChart1"/>
    <dgm:cxn modelId="{0182BAC7-C895-439E-A9AB-589C78E11544}" srcId="{840C1702-5809-42FE-BF55-179B60F12D35}" destId="{F1CF77E8-54D5-4D04-A610-0E600F0314CA}" srcOrd="0" destOrd="0" parTransId="{54E9D132-AA25-42CF-BC93-0956036815D0}" sibTransId="{0B503B75-03DF-4F81-893C-9F61B156EE08}"/>
    <dgm:cxn modelId="{17064E7E-EC4A-46AC-BF5C-1689118D8FAB}" srcId="{840C1702-5809-42FE-BF55-179B60F12D35}" destId="{31391A91-3B39-43D0-96AF-EFB2238E172D}" srcOrd="1" destOrd="0" parTransId="{EDAAC5A6-9FA0-48E8-A4F2-7CCF75CFF063}" sibTransId="{85453C63-3E06-4D42-BD61-C8F4F3B1A78E}"/>
    <dgm:cxn modelId="{C508D3A3-7356-48FA-801C-DA4637ED3B57}" type="presOf" srcId="{840C1702-5809-42FE-BF55-179B60F12D35}" destId="{3F9FDF88-3A66-4AB2-BFEF-144536DD5A5E}" srcOrd="1" destOrd="0" presId="urn:microsoft.com/office/officeart/2005/8/layout/orgChart1"/>
    <dgm:cxn modelId="{862578F7-EE50-4BA0-B9A1-FBD73ABC228F}" type="presOf" srcId="{A8A8C88F-7AA1-404F-989C-DC5A9F7D49F5}" destId="{FC3A5FC7-DCA4-4C9D-9C71-AC762DB01E8B}" srcOrd="0" destOrd="0" presId="urn:microsoft.com/office/officeart/2005/8/layout/orgChart1"/>
    <dgm:cxn modelId="{AFB9BCE1-1A35-43CE-BFA4-FE13DADE8316}" type="presOf" srcId="{31391A91-3B39-43D0-96AF-EFB2238E172D}" destId="{D781DB39-272A-414B-A257-445CA4F9BA07}" srcOrd="1" destOrd="0" presId="urn:microsoft.com/office/officeart/2005/8/layout/orgChart1"/>
    <dgm:cxn modelId="{34F56246-29C7-411D-9FBA-4D5FA42D4B43}" type="presParOf" srcId="{0139B342-9683-49D5-9D83-2C91CCFE1E5B}" destId="{798F877A-1113-4228-BED8-689A08037AB8}" srcOrd="0" destOrd="0" presId="urn:microsoft.com/office/officeart/2005/8/layout/orgChart1"/>
    <dgm:cxn modelId="{7FBB8EEE-CD36-4ECD-96F0-6DAC7B1F526D}" type="presParOf" srcId="{798F877A-1113-4228-BED8-689A08037AB8}" destId="{8005AB72-3978-4AB3-93D7-82A1A7DC35A4}" srcOrd="0" destOrd="0" presId="urn:microsoft.com/office/officeart/2005/8/layout/orgChart1"/>
    <dgm:cxn modelId="{204046E1-67BD-4B28-902C-CC3B1ECEDAA6}" type="presParOf" srcId="{8005AB72-3978-4AB3-93D7-82A1A7DC35A4}" destId="{6693C93E-58E5-47A5-A3D0-FCD6B2CFC684}" srcOrd="0" destOrd="0" presId="urn:microsoft.com/office/officeart/2005/8/layout/orgChart1"/>
    <dgm:cxn modelId="{82EA14CF-E74E-4EB0-A63C-23D82E633368}" type="presParOf" srcId="{8005AB72-3978-4AB3-93D7-82A1A7DC35A4}" destId="{3F9FDF88-3A66-4AB2-BFEF-144536DD5A5E}" srcOrd="1" destOrd="0" presId="urn:microsoft.com/office/officeart/2005/8/layout/orgChart1"/>
    <dgm:cxn modelId="{C3238B88-5B71-42F1-B6A0-B2374742E395}" type="presParOf" srcId="{798F877A-1113-4228-BED8-689A08037AB8}" destId="{83BE3AD3-7177-489B-80E5-6C5DBE8E5D10}" srcOrd="1" destOrd="0" presId="urn:microsoft.com/office/officeart/2005/8/layout/orgChart1"/>
    <dgm:cxn modelId="{5F990C06-0282-45C0-83CB-AA6917668DE9}" type="presParOf" srcId="{83BE3AD3-7177-489B-80E5-6C5DBE8E5D10}" destId="{F7420A3D-CD37-496F-A26C-EC84D98260E3}" srcOrd="0" destOrd="0" presId="urn:microsoft.com/office/officeart/2005/8/layout/orgChart1"/>
    <dgm:cxn modelId="{7E78D700-32B9-4B9D-BCBD-3D3D12C98B6E}" type="presParOf" srcId="{83BE3AD3-7177-489B-80E5-6C5DBE8E5D10}" destId="{FE48B3C3-20F9-4A08-ACCB-2EE5ACF65246}" srcOrd="1" destOrd="0" presId="urn:microsoft.com/office/officeart/2005/8/layout/orgChart1"/>
    <dgm:cxn modelId="{6FFF83DB-9848-4B6F-90DF-EA136B3041A3}" type="presParOf" srcId="{FE48B3C3-20F9-4A08-ACCB-2EE5ACF65246}" destId="{76AF130B-6663-4E89-97E3-7565EEF604F9}" srcOrd="0" destOrd="0" presId="urn:microsoft.com/office/officeart/2005/8/layout/orgChart1"/>
    <dgm:cxn modelId="{AAFE223B-5915-40C9-84A7-B686B3168BF8}" type="presParOf" srcId="{76AF130B-6663-4E89-97E3-7565EEF604F9}" destId="{9163D16C-BF33-4B6F-AA25-CA8ECD612C41}" srcOrd="0" destOrd="0" presId="urn:microsoft.com/office/officeart/2005/8/layout/orgChart1"/>
    <dgm:cxn modelId="{B0ECB6F7-4A2D-4408-B9FF-7B1B18829841}" type="presParOf" srcId="{76AF130B-6663-4E89-97E3-7565EEF604F9}" destId="{E43FDFDE-FC19-454C-8EDE-0C0073674A6C}" srcOrd="1" destOrd="0" presId="urn:microsoft.com/office/officeart/2005/8/layout/orgChart1"/>
    <dgm:cxn modelId="{9EC4D770-28E6-41E5-B6DF-28BD44CA2A5F}" type="presParOf" srcId="{FE48B3C3-20F9-4A08-ACCB-2EE5ACF65246}" destId="{CF521AE4-9F4C-414E-A1EF-ADE31057379B}" srcOrd="1" destOrd="0" presId="urn:microsoft.com/office/officeart/2005/8/layout/orgChart1"/>
    <dgm:cxn modelId="{492377D2-232D-4EB7-9F55-5F62AEC73D02}" type="presParOf" srcId="{FE48B3C3-20F9-4A08-ACCB-2EE5ACF65246}" destId="{E77065D3-2449-43AD-BE81-941DB3EA6E84}" srcOrd="2" destOrd="0" presId="urn:microsoft.com/office/officeart/2005/8/layout/orgChart1"/>
    <dgm:cxn modelId="{3B2BCECD-28F6-4984-9356-531371731F92}" type="presParOf" srcId="{83BE3AD3-7177-489B-80E5-6C5DBE8E5D10}" destId="{57EA5B5B-CADC-45EE-B33B-115C21A60193}" srcOrd="2" destOrd="0" presId="urn:microsoft.com/office/officeart/2005/8/layout/orgChart1"/>
    <dgm:cxn modelId="{F0A7D39C-42A4-4ACE-B2C2-9E203C941F0E}" type="presParOf" srcId="{83BE3AD3-7177-489B-80E5-6C5DBE8E5D10}" destId="{8BE79248-798F-4C07-A115-AEA7C5AB222D}" srcOrd="3" destOrd="0" presId="urn:microsoft.com/office/officeart/2005/8/layout/orgChart1"/>
    <dgm:cxn modelId="{06466038-C4CD-410A-90F2-4D6627DBB2B4}" type="presParOf" srcId="{8BE79248-798F-4C07-A115-AEA7C5AB222D}" destId="{EBC9D2A0-9AB0-45EB-83E2-40120593F2D2}" srcOrd="0" destOrd="0" presId="urn:microsoft.com/office/officeart/2005/8/layout/orgChart1"/>
    <dgm:cxn modelId="{69A5A928-A017-4BFE-BF46-324583A7644B}" type="presParOf" srcId="{EBC9D2A0-9AB0-45EB-83E2-40120593F2D2}" destId="{99BEB3FB-3570-40E2-B2B7-62B7EDB1D1CB}" srcOrd="0" destOrd="0" presId="urn:microsoft.com/office/officeart/2005/8/layout/orgChart1"/>
    <dgm:cxn modelId="{603D3E9B-45D4-4005-86EA-B39BCD3CDF4D}" type="presParOf" srcId="{EBC9D2A0-9AB0-45EB-83E2-40120593F2D2}" destId="{D781DB39-272A-414B-A257-445CA4F9BA07}" srcOrd="1" destOrd="0" presId="urn:microsoft.com/office/officeart/2005/8/layout/orgChart1"/>
    <dgm:cxn modelId="{A7F14B44-E857-420F-A807-15206987FE27}" type="presParOf" srcId="{8BE79248-798F-4C07-A115-AEA7C5AB222D}" destId="{84362F1E-6C55-4F78-9C00-F3CF7C555067}" srcOrd="1" destOrd="0" presId="urn:microsoft.com/office/officeart/2005/8/layout/orgChart1"/>
    <dgm:cxn modelId="{DE44BD6D-68F5-4D1B-8FEB-B91731A42F7D}" type="presParOf" srcId="{8BE79248-798F-4C07-A115-AEA7C5AB222D}" destId="{1C8D2CAA-88D0-432E-A6AC-9CB210D57907}" srcOrd="2" destOrd="0" presId="urn:microsoft.com/office/officeart/2005/8/layout/orgChart1"/>
    <dgm:cxn modelId="{E31A5085-A28F-41C5-AB09-83164C9FB7F1}" type="presParOf" srcId="{83BE3AD3-7177-489B-80E5-6C5DBE8E5D10}" destId="{006AF238-B390-4DA8-B2C5-5E59981FE072}" srcOrd="4" destOrd="0" presId="urn:microsoft.com/office/officeart/2005/8/layout/orgChart1"/>
    <dgm:cxn modelId="{AE635983-AE05-4FC4-A59F-0D0CF7E82878}" type="presParOf" srcId="{83BE3AD3-7177-489B-80E5-6C5DBE8E5D10}" destId="{1EFBFEEC-FA41-481A-B43B-0788F90D1F15}" srcOrd="5" destOrd="0" presId="urn:microsoft.com/office/officeart/2005/8/layout/orgChart1"/>
    <dgm:cxn modelId="{BCA5BD8F-ECF2-42B7-93AD-27981810F395}" type="presParOf" srcId="{1EFBFEEC-FA41-481A-B43B-0788F90D1F15}" destId="{087987DF-A470-4B3C-B026-F4CBEEA09B26}" srcOrd="0" destOrd="0" presId="urn:microsoft.com/office/officeart/2005/8/layout/orgChart1"/>
    <dgm:cxn modelId="{C49466D4-A72B-49AC-B002-20160935E918}" type="presParOf" srcId="{087987DF-A470-4B3C-B026-F4CBEEA09B26}" destId="{FC3A5FC7-DCA4-4C9D-9C71-AC762DB01E8B}" srcOrd="0" destOrd="0" presId="urn:microsoft.com/office/officeart/2005/8/layout/orgChart1"/>
    <dgm:cxn modelId="{C98C8BCC-6624-41EB-A141-BBCD49804951}" type="presParOf" srcId="{087987DF-A470-4B3C-B026-F4CBEEA09B26}" destId="{EB58B2FC-B62F-46B8-B619-A0B8704329D1}" srcOrd="1" destOrd="0" presId="urn:microsoft.com/office/officeart/2005/8/layout/orgChart1"/>
    <dgm:cxn modelId="{8EB62F92-8B57-436C-87AD-74A577E34E80}" type="presParOf" srcId="{1EFBFEEC-FA41-481A-B43B-0788F90D1F15}" destId="{916B3632-3E21-43B3-8580-2730B70CCC91}" srcOrd="1" destOrd="0" presId="urn:microsoft.com/office/officeart/2005/8/layout/orgChart1"/>
    <dgm:cxn modelId="{43AEEDBB-5C14-4A23-85BB-187CCCAEA082}" type="presParOf" srcId="{1EFBFEEC-FA41-481A-B43B-0788F90D1F15}" destId="{59FAA439-66C0-43AD-9528-58117C510FC0}" srcOrd="2" destOrd="0" presId="urn:microsoft.com/office/officeart/2005/8/layout/orgChart1"/>
    <dgm:cxn modelId="{65D6E8B4-AFFC-4113-8E37-7977F97B5589}" type="presParOf" srcId="{798F877A-1113-4228-BED8-689A08037AB8}" destId="{43D549EA-CA85-4775-B3CF-2DA2210D4E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F4E2F1-4CF6-498C-8631-BC106D78C51B}" type="doc">
      <dgm:prSet loTypeId="urn:microsoft.com/office/officeart/2005/8/layout/process2" loCatId="process" qsTypeId="urn:microsoft.com/office/officeart/2005/8/quickstyle/simple5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1F137ED2-8A06-4D0D-BCC1-EB94B688481C}">
      <dgm:prSet phldrT="[Text]" custT="1"/>
      <dgm:spPr/>
      <dgm:t>
        <a:bodyPr/>
        <a:lstStyle/>
        <a:p>
          <a:pPr algn="ctr"/>
          <a:r>
            <a:rPr lang="en-US" sz="1400" b="1" dirty="0" smtClean="0">
              <a:solidFill>
                <a:schemeClr val="bg1">
                  <a:lumMod val="50000"/>
                </a:schemeClr>
              </a:solidFill>
              <a:latin typeface="Andalus" pitchFamily="2" charset="-78"/>
              <a:cs typeface="Andalus" pitchFamily="2" charset="-78"/>
            </a:rPr>
            <a:t>Others</a:t>
          </a:r>
          <a:endParaRPr lang="en-US" sz="1400" b="1" dirty="0">
            <a:solidFill>
              <a:schemeClr val="bg1">
                <a:lumMod val="50000"/>
              </a:schemeClr>
            </a:solidFill>
            <a:latin typeface="Andalus" pitchFamily="2" charset="-78"/>
            <a:cs typeface="Andalus" pitchFamily="2" charset="-78"/>
          </a:endParaRPr>
        </a:p>
      </dgm:t>
    </dgm:pt>
    <dgm:pt modelId="{27B78B17-92F3-4BF0-BBF3-B8597F04269B}" type="parTrans" cxnId="{F4EACBDF-5136-42BB-AAAB-3C72AEBC6717}">
      <dgm:prSet/>
      <dgm:spPr/>
      <dgm:t>
        <a:bodyPr/>
        <a:lstStyle/>
        <a:p>
          <a:pPr algn="ctr"/>
          <a:endParaRPr lang="en-US" sz="1400">
            <a:latin typeface="Andalus" pitchFamily="2" charset="-78"/>
            <a:cs typeface="Andalus" pitchFamily="2" charset="-78"/>
          </a:endParaRPr>
        </a:p>
      </dgm:t>
    </dgm:pt>
    <dgm:pt modelId="{255D0621-F75B-48EB-8E4E-F431E220FA19}" type="sibTrans" cxnId="{F4EACBDF-5136-42BB-AAAB-3C72AEBC6717}">
      <dgm:prSet/>
      <dgm:spPr/>
      <dgm:t>
        <a:bodyPr/>
        <a:lstStyle/>
        <a:p>
          <a:pPr algn="ctr"/>
          <a:endParaRPr lang="en-US" sz="1400">
            <a:latin typeface="Andalus" pitchFamily="2" charset="-78"/>
            <a:cs typeface="Andalus" pitchFamily="2" charset="-78"/>
          </a:endParaRPr>
        </a:p>
      </dgm:t>
    </dgm:pt>
    <dgm:pt modelId="{4A21BA39-C5E6-4271-9D12-5444C7AD0037}">
      <dgm:prSet phldrT="[Text]" custT="1"/>
      <dgm:spPr/>
      <dgm:t>
        <a:bodyPr/>
        <a:lstStyle/>
        <a:p>
          <a:pPr algn="ctr"/>
          <a:r>
            <a:rPr lang="en-US" sz="1400" b="1" dirty="0" smtClean="0">
              <a:solidFill>
                <a:srgbClr val="000099"/>
              </a:solidFill>
              <a:latin typeface="Andalus" pitchFamily="2" charset="-78"/>
              <a:cs typeface="Andalus" pitchFamily="2" charset="-78"/>
            </a:rPr>
            <a:t>Coagulant</a:t>
          </a:r>
          <a:endParaRPr lang="en-US" sz="1400" b="1" dirty="0">
            <a:solidFill>
              <a:srgbClr val="000099"/>
            </a:solidFill>
            <a:latin typeface="Andalus" pitchFamily="2" charset="-78"/>
            <a:cs typeface="Andalus" pitchFamily="2" charset="-78"/>
          </a:endParaRPr>
        </a:p>
      </dgm:t>
    </dgm:pt>
    <dgm:pt modelId="{C298DB78-2949-49F8-9FF1-3425EADAF2B9}" type="sibTrans" cxnId="{08455F79-5F82-4052-BE26-6DC5C0D4B49F}">
      <dgm:prSet custT="1"/>
      <dgm:spPr/>
      <dgm:t>
        <a:bodyPr/>
        <a:lstStyle/>
        <a:p>
          <a:pPr algn="ctr"/>
          <a:endParaRPr lang="en-US" sz="1400">
            <a:latin typeface="Andalus" pitchFamily="2" charset="-78"/>
            <a:cs typeface="Andalus" pitchFamily="2" charset="-78"/>
          </a:endParaRPr>
        </a:p>
      </dgm:t>
    </dgm:pt>
    <dgm:pt modelId="{1A1C56AC-2568-4994-A7B5-5170FB1072EF}" type="parTrans" cxnId="{08455F79-5F82-4052-BE26-6DC5C0D4B49F}">
      <dgm:prSet/>
      <dgm:spPr/>
      <dgm:t>
        <a:bodyPr/>
        <a:lstStyle/>
        <a:p>
          <a:pPr algn="ctr"/>
          <a:endParaRPr lang="en-US" sz="1400">
            <a:latin typeface="Andalus" pitchFamily="2" charset="-78"/>
            <a:cs typeface="Andalus" pitchFamily="2" charset="-78"/>
          </a:endParaRPr>
        </a:p>
      </dgm:t>
    </dgm:pt>
    <dgm:pt modelId="{1FAEC2F2-594D-420E-B4CC-004969B342E7}">
      <dgm:prSet phldrT="[Text]" custT="1"/>
      <dgm:spPr/>
      <dgm:t>
        <a:bodyPr/>
        <a:lstStyle/>
        <a:p>
          <a:pPr algn="ctr"/>
          <a:r>
            <a:rPr lang="en-US" sz="1400" b="1" dirty="0" smtClean="0">
              <a:solidFill>
                <a:srgbClr val="6A0A0A"/>
              </a:solidFill>
              <a:latin typeface="Andalus" pitchFamily="2" charset="-78"/>
              <a:cs typeface="Andalus" pitchFamily="2" charset="-78"/>
            </a:rPr>
            <a:t>Hemostatic</a:t>
          </a:r>
          <a:endParaRPr lang="en-US" sz="1400" b="1" dirty="0">
            <a:solidFill>
              <a:srgbClr val="6A0A0A"/>
            </a:solidFill>
            <a:latin typeface="Andalus" pitchFamily="2" charset="-78"/>
            <a:cs typeface="Andalus" pitchFamily="2" charset="-78"/>
          </a:endParaRPr>
        </a:p>
      </dgm:t>
    </dgm:pt>
    <dgm:pt modelId="{72A2B632-DE0F-497A-A38C-DAD0DEAE855F}" type="parTrans" cxnId="{58152690-BC18-4AE6-B96C-1736D5003B6C}">
      <dgm:prSet/>
      <dgm:spPr/>
      <dgm:t>
        <a:bodyPr/>
        <a:lstStyle/>
        <a:p>
          <a:pPr algn="ctr"/>
          <a:endParaRPr lang="en-US" sz="1400">
            <a:latin typeface="Andalus" pitchFamily="2" charset="-78"/>
            <a:cs typeface="Andalus" pitchFamily="2" charset="-78"/>
          </a:endParaRPr>
        </a:p>
      </dgm:t>
    </dgm:pt>
    <dgm:pt modelId="{04028495-A246-4739-9E5A-CFCE5B0730BC}" type="sibTrans" cxnId="{58152690-BC18-4AE6-B96C-1736D5003B6C}">
      <dgm:prSet custT="1"/>
      <dgm:spPr/>
      <dgm:t>
        <a:bodyPr/>
        <a:lstStyle/>
        <a:p>
          <a:pPr algn="ctr"/>
          <a:endParaRPr lang="en-US" sz="1400">
            <a:latin typeface="Andalus" pitchFamily="2" charset="-78"/>
            <a:cs typeface="Andalus" pitchFamily="2" charset="-78"/>
          </a:endParaRPr>
        </a:p>
      </dgm:t>
    </dgm:pt>
    <dgm:pt modelId="{4F0DBA04-ED35-4F39-B7CE-CA06D592A5E9}" type="pres">
      <dgm:prSet presAssocID="{11F4E2F1-4CF6-498C-8631-BC106D78C51B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15CA0B-9CE5-4991-8108-63469E9AC4CF}" type="pres">
      <dgm:prSet presAssocID="{4A21BA39-C5E6-4271-9D12-5444C7AD003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1EA6C3-0CBC-42E8-BA1C-000C1C98AA83}" type="pres">
      <dgm:prSet presAssocID="{C298DB78-2949-49F8-9FF1-3425EADAF2B9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C783147-0AB5-42B3-B8A0-D875D74BC0C3}" type="pres">
      <dgm:prSet presAssocID="{C298DB78-2949-49F8-9FF1-3425EADAF2B9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3FD173-5A69-4AB8-82E0-06D2F1A6A2BF}" type="pres">
      <dgm:prSet presAssocID="{1FAEC2F2-594D-420E-B4CC-004969B342E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7641BB-6393-4E54-8C27-6FFF4982BE39}" type="pres">
      <dgm:prSet presAssocID="{04028495-A246-4739-9E5A-CFCE5B0730B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44309C3F-21BB-4655-823C-100116AE4D4D}" type="pres">
      <dgm:prSet presAssocID="{04028495-A246-4739-9E5A-CFCE5B0730B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A92F457-4AD7-4024-88F9-3116FEBEA03E}" type="pres">
      <dgm:prSet presAssocID="{1F137ED2-8A06-4D0D-BCC1-EB94B688481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455F79-5F82-4052-BE26-6DC5C0D4B49F}" srcId="{11F4E2F1-4CF6-498C-8631-BC106D78C51B}" destId="{4A21BA39-C5E6-4271-9D12-5444C7AD0037}" srcOrd="0" destOrd="0" parTransId="{1A1C56AC-2568-4994-A7B5-5170FB1072EF}" sibTransId="{C298DB78-2949-49F8-9FF1-3425EADAF2B9}"/>
    <dgm:cxn modelId="{C3B78BEF-1CAC-472F-BE74-77FA8711CF0C}" type="presOf" srcId="{04028495-A246-4739-9E5A-CFCE5B0730BC}" destId="{44309C3F-21BB-4655-823C-100116AE4D4D}" srcOrd="1" destOrd="0" presId="urn:microsoft.com/office/officeart/2005/8/layout/process2"/>
    <dgm:cxn modelId="{0222AFDE-3DCD-40C9-9C24-9AD3A21DCAC3}" type="presOf" srcId="{1F137ED2-8A06-4D0D-BCC1-EB94B688481C}" destId="{6A92F457-4AD7-4024-88F9-3116FEBEA03E}" srcOrd="0" destOrd="0" presId="urn:microsoft.com/office/officeart/2005/8/layout/process2"/>
    <dgm:cxn modelId="{F4EACBDF-5136-42BB-AAAB-3C72AEBC6717}" srcId="{11F4E2F1-4CF6-498C-8631-BC106D78C51B}" destId="{1F137ED2-8A06-4D0D-BCC1-EB94B688481C}" srcOrd="2" destOrd="0" parTransId="{27B78B17-92F3-4BF0-BBF3-B8597F04269B}" sibTransId="{255D0621-F75B-48EB-8E4E-F431E220FA19}"/>
    <dgm:cxn modelId="{F257272E-C682-4702-929A-F9BA21D231EC}" type="presOf" srcId="{4A21BA39-C5E6-4271-9D12-5444C7AD0037}" destId="{DA15CA0B-9CE5-4991-8108-63469E9AC4CF}" srcOrd="0" destOrd="0" presId="urn:microsoft.com/office/officeart/2005/8/layout/process2"/>
    <dgm:cxn modelId="{7C86B4A1-1678-4D58-B3B2-DD31D91155E2}" type="presOf" srcId="{11F4E2F1-4CF6-498C-8631-BC106D78C51B}" destId="{4F0DBA04-ED35-4F39-B7CE-CA06D592A5E9}" srcOrd="0" destOrd="0" presId="urn:microsoft.com/office/officeart/2005/8/layout/process2"/>
    <dgm:cxn modelId="{F8C133BE-3636-4825-80EE-C9A1C66932AD}" type="presOf" srcId="{C298DB78-2949-49F8-9FF1-3425EADAF2B9}" destId="{1C783147-0AB5-42B3-B8A0-D875D74BC0C3}" srcOrd="1" destOrd="0" presId="urn:microsoft.com/office/officeart/2005/8/layout/process2"/>
    <dgm:cxn modelId="{56E9FCC7-8B3D-4252-8715-C65FA840F309}" type="presOf" srcId="{1FAEC2F2-594D-420E-B4CC-004969B342E7}" destId="{C03FD173-5A69-4AB8-82E0-06D2F1A6A2BF}" srcOrd="0" destOrd="0" presId="urn:microsoft.com/office/officeart/2005/8/layout/process2"/>
    <dgm:cxn modelId="{58152690-BC18-4AE6-B96C-1736D5003B6C}" srcId="{11F4E2F1-4CF6-498C-8631-BC106D78C51B}" destId="{1FAEC2F2-594D-420E-B4CC-004969B342E7}" srcOrd="1" destOrd="0" parTransId="{72A2B632-DE0F-497A-A38C-DAD0DEAE855F}" sibTransId="{04028495-A246-4739-9E5A-CFCE5B0730BC}"/>
    <dgm:cxn modelId="{523FFE27-B4F7-4549-A57E-3CFCD9168E51}" type="presOf" srcId="{C298DB78-2949-49F8-9FF1-3425EADAF2B9}" destId="{611EA6C3-0CBC-42E8-BA1C-000C1C98AA83}" srcOrd="0" destOrd="0" presId="urn:microsoft.com/office/officeart/2005/8/layout/process2"/>
    <dgm:cxn modelId="{5680CC4A-45FE-435D-8533-112B90CED000}" type="presOf" srcId="{04028495-A246-4739-9E5A-CFCE5B0730BC}" destId="{0B7641BB-6393-4E54-8C27-6FFF4982BE39}" srcOrd="0" destOrd="0" presId="urn:microsoft.com/office/officeart/2005/8/layout/process2"/>
    <dgm:cxn modelId="{6904BED9-E3EF-4865-AA06-891E8D560311}" type="presParOf" srcId="{4F0DBA04-ED35-4F39-B7CE-CA06D592A5E9}" destId="{DA15CA0B-9CE5-4991-8108-63469E9AC4CF}" srcOrd="0" destOrd="0" presId="urn:microsoft.com/office/officeart/2005/8/layout/process2"/>
    <dgm:cxn modelId="{E017ADA1-8249-4878-B7D2-89D7A3D207E7}" type="presParOf" srcId="{4F0DBA04-ED35-4F39-B7CE-CA06D592A5E9}" destId="{611EA6C3-0CBC-42E8-BA1C-000C1C98AA83}" srcOrd="1" destOrd="0" presId="urn:microsoft.com/office/officeart/2005/8/layout/process2"/>
    <dgm:cxn modelId="{A0D124BE-68AC-438E-9236-D246D0692AAF}" type="presParOf" srcId="{611EA6C3-0CBC-42E8-BA1C-000C1C98AA83}" destId="{1C783147-0AB5-42B3-B8A0-D875D74BC0C3}" srcOrd="0" destOrd="0" presId="urn:microsoft.com/office/officeart/2005/8/layout/process2"/>
    <dgm:cxn modelId="{5ECE84A9-229C-4860-ADE0-B1CA1C467E6C}" type="presParOf" srcId="{4F0DBA04-ED35-4F39-B7CE-CA06D592A5E9}" destId="{C03FD173-5A69-4AB8-82E0-06D2F1A6A2BF}" srcOrd="2" destOrd="0" presId="urn:microsoft.com/office/officeart/2005/8/layout/process2"/>
    <dgm:cxn modelId="{14784352-79EB-4FAB-B95E-03A55A108FC2}" type="presParOf" srcId="{4F0DBA04-ED35-4F39-B7CE-CA06D592A5E9}" destId="{0B7641BB-6393-4E54-8C27-6FFF4982BE39}" srcOrd="3" destOrd="0" presId="urn:microsoft.com/office/officeart/2005/8/layout/process2"/>
    <dgm:cxn modelId="{20E67B47-3DC5-494D-B418-2B6EED8724FF}" type="presParOf" srcId="{0B7641BB-6393-4E54-8C27-6FFF4982BE39}" destId="{44309C3F-21BB-4655-823C-100116AE4D4D}" srcOrd="0" destOrd="0" presId="urn:microsoft.com/office/officeart/2005/8/layout/process2"/>
    <dgm:cxn modelId="{ACC2970D-FAE6-4A8E-8691-12B7166C3D71}" type="presParOf" srcId="{4F0DBA04-ED35-4F39-B7CE-CA06D592A5E9}" destId="{6A92F457-4AD7-4024-88F9-3116FEBEA03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F4E2F1-4CF6-498C-8631-BC106D78C51B}" type="doc">
      <dgm:prSet loTypeId="urn:microsoft.com/office/officeart/2005/8/layout/process2" loCatId="process" qsTypeId="urn:microsoft.com/office/officeart/2005/8/quickstyle/simple5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000CD225-93F1-47D1-A424-7D5217CFB553}">
      <dgm:prSet phldrT="[Text]" custT="1"/>
      <dgm:spPr/>
      <dgm:t>
        <a:bodyPr/>
        <a:lstStyle/>
        <a:p>
          <a:pPr algn="ctr"/>
          <a:r>
            <a:rPr lang="en-US" sz="1400" dirty="0" smtClean="0">
              <a:latin typeface="Andalus" pitchFamily="2" charset="-78"/>
              <a:cs typeface="Andalus" pitchFamily="2" charset="-78"/>
            </a:rPr>
            <a:t>Legal</a:t>
          </a:r>
          <a:endParaRPr lang="en-US" sz="1400" dirty="0">
            <a:latin typeface="Andalus" pitchFamily="2" charset="-78"/>
            <a:cs typeface="Andalus" pitchFamily="2" charset="-78"/>
          </a:endParaRPr>
        </a:p>
      </dgm:t>
    </dgm:pt>
    <dgm:pt modelId="{E86CEAAD-97E1-40D5-B8B1-477C14434897}" type="parTrans" cxnId="{D129E244-4E31-484B-958F-E3365A934B7B}">
      <dgm:prSet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5E4EF14B-FFF2-4A21-B71D-0D4D93521940}" type="sibTrans" cxnId="{D129E244-4E31-484B-958F-E3365A934B7B}">
      <dgm:prSet custT="1"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1F137ED2-8A06-4D0D-BCC1-EB94B688481C}">
      <dgm:prSet phldrT="[Text]" custT="1"/>
      <dgm:spPr/>
      <dgm:t>
        <a:bodyPr/>
        <a:lstStyle/>
        <a:p>
          <a:pPr algn="ctr"/>
          <a:r>
            <a:rPr lang="en-US" sz="1400" dirty="0" smtClean="0">
              <a:latin typeface="Andalus" pitchFamily="2" charset="-78"/>
              <a:cs typeface="Andalus" pitchFamily="2" charset="-78"/>
            </a:rPr>
            <a:t>Feed Back</a:t>
          </a:r>
          <a:endParaRPr lang="en-US" sz="1400" dirty="0">
            <a:latin typeface="Andalus" pitchFamily="2" charset="-78"/>
            <a:cs typeface="Andalus" pitchFamily="2" charset="-78"/>
          </a:endParaRPr>
        </a:p>
      </dgm:t>
    </dgm:pt>
    <dgm:pt modelId="{27B78B17-92F3-4BF0-BBF3-B8597F04269B}" type="parTrans" cxnId="{F4EACBDF-5136-42BB-AAAB-3C72AEBC6717}">
      <dgm:prSet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255D0621-F75B-48EB-8E4E-F431E220FA19}" type="sibTrans" cxnId="{F4EACBDF-5136-42BB-AAAB-3C72AEBC6717}">
      <dgm:prSet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4A21BA39-C5E6-4271-9D12-5444C7AD0037}">
      <dgm:prSet phldrT="[Text]" custT="1"/>
      <dgm:spPr/>
      <dgm:t>
        <a:bodyPr/>
        <a:lstStyle/>
        <a:p>
          <a:pPr algn="ctr"/>
          <a:r>
            <a:rPr lang="en-US" sz="1400" dirty="0" smtClean="0">
              <a:latin typeface="Andalus" pitchFamily="2" charset="-78"/>
              <a:cs typeface="Andalus" pitchFamily="2" charset="-78"/>
            </a:rPr>
            <a:t>Contract</a:t>
          </a:r>
          <a:endParaRPr lang="en-US" sz="1400" dirty="0">
            <a:latin typeface="Andalus" pitchFamily="2" charset="-78"/>
            <a:cs typeface="Andalus" pitchFamily="2" charset="-78"/>
          </a:endParaRPr>
        </a:p>
      </dgm:t>
    </dgm:pt>
    <dgm:pt modelId="{C298DB78-2949-49F8-9FF1-3425EADAF2B9}" type="sibTrans" cxnId="{08455F79-5F82-4052-BE26-6DC5C0D4B49F}">
      <dgm:prSet custT="1"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1A1C56AC-2568-4994-A7B5-5170FB1072EF}" type="parTrans" cxnId="{08455F79-5F82-4052-BE26-6DC5C0D4B49F}">
      <dgm:prSet/>
      <dgm:spPr/>
      <dgm:t>
        <a:bodyPr/>
        <a:lstStyle/>
        <a:p>
          <a:endParaRPr lang="en-US" sz="1600">
            <a:latin typeface="Andalus" pitchFamily="2" charset="-78"/>
            <a:cs typeface="Andalus" pitchFamily="2" charset="-78"/>
          </a:endParaRPr>
        </a:p>
      </dgm:t>
    </dgm:pt>
    <dgm:pt modelId="{8008F5FD-488B-4336-B8AA-FD539A1B7BE3}" type="pres">
      <dgm:prSet presAssocID="{11F4E2F1-4CF6-498C-8631-BC106D78C51B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199101-E573-4D73-A9E6-F26FD07CA573}" type="pres">
      <dgm:prSet presAssocID="{4A21BA39-C5E6-4271-9D12-5444C7AD003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56D94-69BB-426D-BE9D-5A2492BE8835}" type="pres">
      <dgm:prSet presAssocID="{C298DB78-2949-49F8-9FF1-3425EADAF2B9}" presName="sibTrans" presStyleLbl="sibTrans2D1" presStyleIdx="0" presStyleCnt="2"/>
      <dgm:spPr/>
      <dgm:t>
        <a:bodyPr/>
        <a:lstStyle/>
        <a:p>
          <a:endParaRPr lang="en-US"/>
        </a:p>
      </dgm:t>
    </dgm:pt>
    <dgm:pt modelId="{AD36C01E-C890-4A81-B885-74ECC7407E11}" type="pres">
      <dgm:prSet presAssocID="{C298DB78-2949-49F8-9FF1-3425EADAF2B9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3CE5CD34-0D05-4202-87C9-22C538B25EAD}" type="pres">
      <dgm:prSet presAssocID="{000CD225-93F1-47D1-A424-7D5217CFB55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EC6390-0BE0-424C-B8F6-EE083D8614B1}" type="pres">
      <dgm:prSet presAssocID="{5E4EF14B-FFF2-4A21-B71D-0D4D9352194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41995D64-0A16-420C-8048-19B16FF0EC27}" type="pres">
      <dgm:prSet presAssocID="{5E4EF14B-FFF2-4A21-B71D-0D4D9352194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E96704E5-DA51-4989-9C4F-0F3B48624204}" type="pres">
      <dgm:prSet presAssocID="{1F137ED2-8A06-4D0D-BCC1-EB94B688481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455F79-5F82-4052-BE26-6DC5C0D4B49F}" srcId="{11F4E2F1-4CF6-498C-8631-BC106D78C51B}" destId="{4A21BA39-C5E6-4271-9D12-5444C7AD0037}" srcOrd="0" destOrd="0" parTransId="{1A1C56AC-2568-4994-A7B5-5170FB1072EF}" sibTransId="{C298DB78-2949-49F8-9FF1-3425EADAF2B9}"/>
    <dgm:cxn modelId="{FFA37AE6-7A17-439A-BAD4-353B3DF6534A}" type="presOf" srcId="{4A21BA39-C5E6-4271-9D12-5444C7AD0037}" destId="{D0199101-E573-4D73-A9E6-F26FD07CA573}" srcOrd="0" destOrd="0" presId="urn:microsoft.com/office/officeart/2005/8/layout/process2"/>
    <dgm:cxn modelId="{CA915BA9-B6D4-4FBE-B1CC-6F57C4015E8F}" type="presOf" srcId="{000CD225-93F1-47D1-A424-7D5217CFB553}" destId="{3CE5CD34-0D05-4202-87C9-22C538B25EAD}" srcOrd="0" destOrd="0" presId="urn:microsoft.com/office/officeart/2005/8/layout/process2"/>
    <dgm:cxn modelId="{F4EACBDF-5136-42BB-AAAB-3C72AEBC6717}" srcId="{11F4E2F1-4CF6-498C-8631-BC106D78C51B}" destId="{1F137ED2-8A06-4D0D-BCC1-EB94B688481C}" srcOrd="2" destOrd="0" parTransId="{27B78B17-92F3-4BF0-BBF3-B8597F04269B}" sibTransId="{255D0621-F75B-48EB-8E4E-F431E220FA19}"/>
    <dgm:cxn modelId="{7D664FEB-4513-42E7-921F-DCA885C97EE2}" type="presOf" srcId="{C298DB78-2949-49F8-9FF1-3425EADAF2B9}" destId="{AD36C01E-C890-4A81-B885-74ECC7407E11}" srcOrd="1" destOrd="0" presId="urn:microsoft.com/office/officeart/2005/8/layout/process2"/>
    <dgm:cxn modelId="{CAD19F97-CC91-4248-BB0C-E136EA9DD568}" type="presOf" srcId="{11F4E2F1-4CF6-498C-8631-BC106D78C51B}" destId="{8008F5FD-488B-4336-B8AA-FD539A1B7BE3}" srcOrd="0" destOrd="0" presId="urn:microsoft.com/office/officeart/2005/8/layout/process2"/>
    <dgm:cxn modelId="{601816A8-5625-4907-ACC1-E7EEAED981A8}" type="presOf" srcId="{C298DB78-2949-49F8-9FF1-3425EADAF2B9}" destId="{15056D94-69BB-426D-BE9D-5A2492BE8835}" srcOrd="0" destOrd="0" presId="urn:microsoft.com/office/officeart/2005/8/layout/process2"/>
    <dgm:cxn modelId="{EFB0E24E-7023-4429-B909-B8B641DDD144}" type="presOf" srcId="{5E4EF14B-FFF2-4A21-B71D-0D4D93521940}" destId="{85EC6390-0BE0-424C-B8F6-EE083D8614B1}" srcOrd="0" destOrd="0" presId="urn:microsoft.com/office/officeart/2005/8/layout/process2"/>
    <dgm:cxn modelId="{7EC671D5-0ACB-42C2-9AF6-363A910AB72E}" type="presOf" srcId="{1F137ED2-8A06-4D0D-BCC1-EB94B688481C}" destId="{E96704E5-DA51-4989-9C4F-0F3B48624204}" srcOrd="0" destOrd="0" presId="urn:microsoft.com/office/officeart/2005/8/layout/process2"/>
    <dgm:cxn modelId="{3FCEBFFF-E85D-4336-93A0-81EFACDE1495}" type="presOf" srcId="{5E4EF14B-FFF2-4A21-B71D-0D4D93521940}" destId="{41995D64-0A16-420C-8048-19B16FF0EC27}" srcOrd="1" destOrd="0" presId="urn:microsoft.com/office/officeart/2005/8/layout/process2"/>
    <dgm:cxn modelId="{D129E244-4E31-484B-958F-E3365A934B7B}" srcId="{11F4E2F1-4CF6-498C-8631-BC106D78C51B}" destId="{000CD225-93F1-47D1-A424-7D5217CFB553}" srcOrd="1" destOrd="0" parTransId="{E86CEAAD-97E1-40D5-B8B1-477C14434897}" sibTransId="{5E4EF14B-FFF2-4A21-B71D-0D4D93521940}"/>
    <dgm:cxn modelId="{BD8E7131-C7F6-495F-99ED-D1FF7B94AA55}" type="presParOf" srcId="{8008F5FD-488B-4336-B8AA-FD539A1B7BE3}" destId="{D0199101-E573-4D73-A9E6-F26FD07CA573}" srcOrd="0" destOrd="0" presId="urn:microsoft.com/office/officeart/2005/8/layout/process2"/>
    <dgm:cxn modelId="{51ACEBE5-196A-4DF5-9534-7BBDA18C86C1}" type="presParOf" srcId="{8008F5FD-488B-4336-B8AA-FD539A1B7BE3}" destId="{15056D94-69BB-426D-BE9D-5A2492BE8835}" srcOrd="1" destOrd="0" presId="urn:microsoft.com/office/officeart/2005/8/layout/process2"/>
    <dgm:cxn modelId="{2E299F14-E478-4D97-854C-6FD006E28111}" type="presParOf" srcId="{15056D94-69BB-426D-BE9D-5A2492BE8835}" destId="{AD36C01E-C890-4A81-B885-74ECC7407E11}" srcOrd="0" destOrd="0" presId="urn:microsoft.com/office/officeart/2005/8/layout/process2"/>
    <dgm:cxn modelId="{3D185A72-EA43-4F48-AB9D-3F25605D0336}" type="presParOf" srcId="{8008F5FD-488B-4336-B8AA-FD539A1B7BE3}" destId="{3CE5CD34-0D05-4202-87C9-22C538B25EAD}" srcOrd="2" destOrd="0" presId="urn:microsoft.com/office/officeart/2005/8/layout/process2"/>
    <dgm:cxn modelId="{065DC58D-A6E2-4BAC-B076-85684FCC3C13}" type="presParOf" srcId="{8008F5FD-488B-4336-B8AA-FD539A1B7BE3}" destId="{85EC6390-0BE0-424C-B8F6-EE083D8614B1}" srcOrd="3" destOrd="0" presId="urn:microsoft.com/office/officeart/2005/8/layout/process2"/>
    <dgm:cxn modelId="{6B4C0A2F-A58E-4FE6-AC97-12336FF7D57D}" type="presParOf" srcId="{85EC6390-0BE0-424C-B8F6-EE083D8614B1}" destId="{41995D64-0A16-420C-8048-19B16FF0EC27}" srcOrd="0" destOrd="0" presId="urn:microsoft.com/office/officeart/2005/8/layout/process2"/>
    <dgm:cxn modelId="{BAB1A229-5602-4698-A771-47D1333B2AFB}" type="presParOf" srcId="{8008F5FD-488B-4336-B8AA-FD539A1B7BE3}" destId="{E96704E5-DA51-4989-9C4F-0F3B4862420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832E33-7659-4476-BECE-61B7CC3B7778}">
      <dsp:nvSpPr>
        <dsp:cNvPr id="0" name=""/>
        <dsp:cNvSpPr/>
      </dsp:nvSpPr>
      <dsp:spPr>
        <a:xfrm>
          <a:off x="349765" y="0"/>
          <a:ext cx="2150571" cy="3857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0000"/>
              </a:solidFill>
              <a:latin typeface="Rockwell" pitchFamily="18" charset="0"/>
            </a:rPr>
            <a:t>Identify</a:t>
          </a:r>
          <a:endParaRPr lang="en-US" sz="2000" b="1" kern="1200" dirty="0">
            <a:solidFill>
              <a:srgbClr val="FF0000"/>
            </a:solidFill>
            <a:latin typeface="Rockwell" pitchFamily="18" charset="0"/>
          </a:endParaRPr>
        </a:p>
      </dsp:txBody>
      <dsp:txXfrm>
        <a:off x="349765" y="0"/>
        <a:ext cx="1818606" cy="385765"/>
      </dsp:txXfrm>
    </dsp:sp>
    <dsp:sp modelId="{1E9FCB47-DDE4-4CAA-9087-9A2991FC1B11}">
      <dsp:nvSpPr>
        <dsp:cNvPr id="0" name=""/>
        <dsp:cNvSpPr/>
      </dsp:nvSpPr>
      <dsp:spPr>
        <a:xfrm>
          <a:off x="357200" y="400052"/>
          <a:ext cx="2143124" cy="3857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990000"/>
              </a:solidFill>
              <a:latin typeface="Rockwell" pitchFamily="18" charset="0"/>
            </a:rPr>
            <a:t>Qualify</a:t>
          </a:r>
          <a:endParaRPr lang="en-US" sz="2000" b="1" kern="1200" dirty="0">
            <a:solidFill>
              <a:srgbClr val="990000"/>
            </a:solidFill>
            <a:latin typeface="Rockwell" pitchFamily="18" charset="0"/>
          </a:endParaRPr>
        </a:p>
      </dsp:txBody>
      <dsp:txXfrm>
        <a:off x="357200" y="400052"/>
        <a:ext cx="1743314" cy="385765"/>
      </dsp:txXfrm>
    </dsp:sp>
    <dsp:sp modelId="{63FB983E-1230-48F7-A657-951D08CBEA83}">
      <dsp:nvSpPr>
        <dsp:cNvPr id="0" name=""/>
        <dsp:cNvSpPr/>
      </dsp:nvSpPr>
      <dsp:spPr>
        <a:xfrm>
          <a:off x="372070" y="757242"/>
          <a:ext cx="2128255" cy="3857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6A0A0A"/>
              </a:solidFill>
              <a:latin typeface="Rockwell" pitchFamily="18" charset="0"/>
            </a:rPr>
            <a:t>  Contract</a:t>
          </a:r>
          <a:endParaRPr lang="en-US" sz="2000" b="1" kern="1200" dirty="0">
            <a:solidFill>
              <a:srgbClr val="6A0A0A"/>
            </a:solidFill>
            <a:latin typeface="Rockwell" pitchFamily="18" charset="0"/>
          </a:endParaRPr>
        </a:p>
      </dsp:txBody>
      <dsp:txXfrm>
        <a:off x="372070" y="757242"/>
        <a:ext cx="1731219" cy="385765"/>
      </dsp:txXfrm>
    </dsp:sp>
    <dsp:sp modelId="{1F511114-6BC0-49F6-AD3F-944787785A92}">
      <dsp:nvSpPr>
        <dsp:cNvPr id="0" name=""/>
        <dsp:cNvSpPr/>
      </dsp:nvSpPr>
      <dsp:spPr>
        <a:xfrm>
          <a:off x="1990260" y="322186"/>
          <a:ext cx="99298" cy="177880"/>
        </a:xfrm>
        <a:prstGeom prst="downArrow">
          <a:avLst>
            <a:gd name="adj1" fmla="val 55000"/>
            <a:gd name="adj2" fmla="val 45000"/>
          </a:avLst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1990260" y="322186"/>
        <a:ext cx="99298" cy="177880"/>
      </dsp:txXfrm>
    </dsp:sp>
    <dsp:sp modelId="{4B0F9047-79BB-4021-AF41-828A63B4A813}">
      <dsp:nvSpPr>
        <dsp:cNvPr id="0" name=""/>
        <dsp:cNvSpPr/>
      </dsp:nvSpPr>
      <dsp:spPr>
        <a:xfrm flipH="1">
          <a:off x="1723442" y="822248"/>
          <a:ext cx="75723" cy="177885"/>
        </a:xfrm>
        <a:prstGeom prst="downArrow">
          <a:avLst>
            <a:gd name="adj1" fmla="val 55000"/>
            <a:gd name="adj2" fmla="val 45000"/>
          </a:avLst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 flipH="1">
        <a:off x="1723442" y="822248"/>
        <a:ext cx="75723" cy="1778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DA2039-8EA6-4DE0-8392-A8D8B8A09D09}">
      <dsp:nvSpPr>
        <dsp:cNvPr id="0" name=""/>
        <dsp:cNvSpPr/>
      </dsp:nvSpPr>
      <dsp:spPr>
        <a:xfrm>
          <a:off x="0" y="0"/>
          <a:ext cx="3214710" cy="12132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p3d extrusionH="57150">
            <a:bevelT w="38100" h="38100"/>
          </a:sp3d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CC591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rPr>
            <a:t>UES</a:t>
          </a:r>
          <a:r>
            <a:rPr lang="en-US" sz="3200" b="1" kern="1200" dirty="0" smtClean="0">
              <a:latin typeface="Rockwell" pitchFamily="18" charset="0"/>
            </a:rPr>
            <a:t> </a:t>
          </a:r>
          <a:r>
            <a:rPr lang="en-US" sz="3200" b="1" i="0" kern="1200" dirty="0" smtClean="0">
              <a:solidFill>
                <a:srgbClr val="CC5912"/>
              </a:solidFill>
              <a:effectLst/>
              <a:latin typeface="Rockwell" pitchFamily="18" charset="0"/>
            </a:rPr>
            <a:t>Methodology</a:t>
          </a:r>
          <a:endParaRPr lang="en-US" sz="3200" b="1" i="0" kern="1200" dirty="0">
            <a:solidFill>
              <a:srgbClr val="CC5912"/>
            </a:solidFill>
            <a:effectLst/>
            <a:latin typeface="Rockwell" pitchFamily="18" charset="0"/>
          </a:endParaRPr>
        </a:p>
      </dsp:txBody>
      <dsp:txXfrm>
        <a:off x="0" y="0"/>
        <a:ext cx="3214710" cy="12132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6AF238-B390-4DA8-B2C5-5E59981FE072}">
      <dsp:nvSpPr>
        <dsp:cNvPr id="0" name=""/>
        <dsp:cNvSpPr/>
      </dsp:nvSpPr>
      <dsp:spPr>
        <a:xfrm>
          <a:off x="2677748" y="553818"/>
          <a:ext cx="1871266" cy="392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159"/>
              </a:lnTo>
              <a:lnTo>
                <a:pt x="1871266" y="196159"/>
              </a:lnTo>
              <a:lnTo>
                <a:pt x="1871266" y="392318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57EA5B5B-CADC-45EE-B33B-115C21A60193}">
      <dsp:nvSpPr>
        <dsp:cNvPr id="0" name=""/>
        <dsp:cNvSpPr/>
      </dsp:nvSpPr>
      <dsp:spPr>
        <a:xfrm>
          <a:off x="2610002" y="553818"/>
          <a:ext cx="91440" cy="392318"/>
        </a:xfrm>
        <a:custGeom>
          <a:avLst/>
          <a:gdLst/>
          <a:ahLst/>
          <a:cxnLst/>
          <a:rect l="0" t="0" r="0" b="0"/>
          <a:pathLst>
            <a:path>
              <a:moveTo>
                <a:pt x="67745" y="0"/>
              </a:moveTo>
              <a:lnTo>
                <a:pt x="67745" y="196159"/>
              </a:lnTo>
              <a:lnTo>
                <a:pt x="45720" y="196159"/>
              </a:lnTo>
              <a:lnTo>
                <a:pt x="45720" y="392318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F7420A3D-CD37-496F-A26C-EC84D98260E3}">
      <dsp:nvSpPr>
        <dsp:cNvPr id="0" name=""/>
        <dsp:cNvSpPr/>
      </dsp:nvSpPr>
      <dsp:spPr>
        <a:xfrm>
          <a:off x="749913" y="553818"/>
          <a:ext cx="1927835" cy="392318"/>
        </a:xfrm>
        <a:custGeom>
          <a:avLst/>
          <a:gdLst/>
          <a:ahLst/>
          <a:cxnLst/>
          <a:rect l="0" t="0" r="0" b="0"/>
          <a:pathLst>
            <a:path>
              <a:moveTo>
                <a:pt x="1927835" y="0"/>
              </a:moveTo>
              <a:lnTo>
                <a:pt x="1927835" y="196159"/>
              </a:lnTo>
              <a:lnTo>
                <a:pt x="0" y="196159"/>
              </a:lnTo>
              <a:lnTo>
                <a:pt x="0" y="392318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6693C93E-58E5-47A5-A3D0-FCD6B2CFC684}">
      <dsp:nvSpPr>
        <dsp:cNvPr id="0" name=""/>
        <dsp:cNvSpPr/>
      </dsp:nvSpPr>
      <dsp:spPr>
        <a:xfrm>
          <a:off x="327666" y="54751"/>
          <a:ext cx="4700163" cy="499066"/>
        </a:xfrm>
        <a:prstGeom prst="rect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2" charset="-78"/>
              <a:cs typeface="Andalus" pitchFamily="2" charset="-78"/>
            </a:rPr>
            <a:t>Front line Routing Protocol</a:t>
          </a:r>
          <a:endParaRPr lang="en-U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dalus" pitchFamily="2" charset="-78"/>
            <a:cs typeface="Andalus" pitchFamily="2" charset="-78"/>
          </a:endParaRPr>
        </a:p>
      </dsp:txBody>
      <dsp:txXfrm>
        <a:off x="327666" y="54751"/>
        <a:ext cx="4700163" cy="499066"/>
      </dsp:txXfrm>
    </dsp:sp>
    <dsp:sp modelId="{9163D16C-BF33-4B6F-AA25-CA8ECD612C41}">
      <dsp:nvSpPr>
        <dsp:cNvPr id="0" name=""/>
        <dsp:cNvSpPr/>
      </dsp:nvSpPr>
      <dsp:spPr>
        <a:xfrm>
          <a:off x="2191" y="946136"/>
          <a:ext cx="1495443" cy="480207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ndalus" pitchFamily="2" charset="-78"/>
              <a:cs typeface="Andalus" pitchFamily="2" charset="-78"/>
            </a:rPr>
            <a:t>Administrative</a:t>
          </a:r>
          <a:endParaRPr lang="en-US" sz="1600" kern="1200" dirty="0">
            <a:latin typeface="Andalus" pitchFamily="2" charset="-78"/>
            <a:cs typeface="Andalus" pitchFamily="2" charset="-78"/>
          </a:endParaRPr>
        </a:p>
      </dsp:txBody>
      <dsp:txXfrm>
        <a:off x="2191" y="946136"/>
        <a:ext cx="1495443" cy="480207"/>
      </dsp:txXfrm>
    </dsp:sp>
    <dsp:sp modelId="{99BEB3FB-3570-40E2-B2B7-62B7EDB1D1CB}">
      <dsp:nvSpPr>
        <dsp:cNvPr id="0" name=""/>
        <dsp:cNvSpPr/>
      </dsp:nvSpPr>
      <dsp:spPr>
        <a:xfrm>
          <a:off x="1889954" y="946136"/>
          <a:ext cx="1531537" cy="499309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ndalus" pitchFamily="2" charset="-78"/>
              <a:cs typeface="Andalus" pitchFamily="2" charset="-78"/>
            </a:rPr>
            <a:t>Technical</a:t>
          </a:r>
          <a:endParaRPr lang="en-US" sz="1600" kern="1200" dirty="0">
            <a:latin typeface="Andalus" pitchFamily="2" charset="-78"/>
            <a:cs typeface="Andalus" pitchFamily="2" charset="-78"/>
          </a:endParaRPr>
        </a:p>
      </dsp:txBody>
      <dsp:txXfrm>
        <a:off x="1889954" y="946136"/>
        <a:ext cx="1531537" cy="499309"/>
      </dsp:txXfrm>
    </dsp:sp>
    <dsp:sp modelId="{FC3A5FC7-DCA4-4C9D-9C71-AC762DB01E8B}">
      <dsp:nvSpPr>
        <dsp:cNvPr id="0" name=""/>
        <dsp:cNvSpPr/>
      </dsp:nvSpPr>
      <dsp:spPr>
        <a:xfrm>
          <a:off x="3813810" y="946136"/>
          <a:ext cx="1470410" cy="426403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ndalus" pitchFamily="2" charset="-78"/>
              <a:cs typeface="Andalus" pitchFamily="2" charset="-78"/>
            </a:rPr>
            <a:t>Marketing</a:t>
          </a:r>
          <a:endParaRPr lang="en-US" sz="1600" kern="1200" dirty="0">
            <a:latin typeface="Andalus" pitchFamily="2" charset="-78"/>
            <a:cs typeface="Andalus" pitchFamily="2" charset="-78"/>
          </a:endParaRPr>
        </a:p>
      </dsp:txBody>
      <dsp:txXfrm>
        <a:off x="3813810" y="946136"/>
        <a:ext cx="1470410" cy="42640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15CA0B-9CE5-4991-8108-63469E9AC4CF}">
      <dsp:nvSpPr>
        <dsp:cNvPr id="0" name=""/>
        <dsp:cNvSpPr/>
      </dsp:nvSpPr>
      <dsp:spPr>
        <a:xfrm>
          <a:off x="556033" y="0"/>
          <a:ext cx="959634" cy="3929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99"/>
              </a:solidFill>
              <a:latin typeface="Andalus" pitchFamily="2" charset="-78"/>
              <a:cs typeface="Andalus" pitchFamily="2" charset="-78"/>
            </a:rPr>
            <a:t>Coagulant</a:t>
          </a:r>
          <a:endParaRPr lang="en-US" sz="1400" b="1" kern="1200" dirty="0">
            <a:solidFill>
              <a:srgbClr val="000099"/>
            </a:solidFill>
            <a:latin typeface="Andalus" pitchFamily="2" charset="-78"/>
            <a:cs typeface="Andalus" pitchFamily="2" charset="-78"/>
          </a:endParaRPr>
        </a:p>
      </dsp:txBody>
      <dsp:txXfrm>
        <a:off x="556033" y="0"/>
        <a:ext cx="959634" cy="392909"/>
      </dsp:txXfrm>
    </dsp:sp>
    <dsp:sp modelId="{611EA6C3-0CBC-42E8-BA1C-000C1C98AA83}">
      <dsp:nvSpPr>
        <dsp:cNvPr id="0" name=""/>
        <dsp:cNvSpPr/>
      </dsp:nvSpPr>
      <dsp:spPr>
        <a:xfrm rot="5400000">
          <a:off x="962180" y="402731"/>
          <a:ext cx="147340" cy="1768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latin typeface="Andalus" pitchFamily="2" charset="-78"/>
            <a:cs typeface="Andalus" pitchFamily="2" charset="-78"/>
          </a:endParaRPr>
        </a:p>
      </dsp:txBody>
      <dsp:txXfrm rot="5400000">
        <a:off x="962180" y="402731"/>
        <a:ext cx="147340" cy="176809"/>
      </dsp:txXfrm>
    </dsp:sp>
    <dsp:sp modelId="{C03FD173-5A69-4AB8-82E0-06D2F1A6A2BF}">
      <dsp:nvSpPr>
        <dsp:cNvPr id="0" name=""/>
        <dsp:cNvSpPr/>
      </dsp:nvSpPr>
      <dsp:spPr>
        <a:xfrm>
          <a:off x="556033" y="589363"/>
          <a:ext cx="959634" cy="3929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228214"/>
                <a:satOff val="-11739"/>
                <a:lumOff val="15213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228214"/>
                <a:satOff val="-11739"/>
                <a:lumOff val="15213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228214"/>
                <a:satOff val="-11739"/>
                <a:lumOff val="1521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6A0A0A"/>
              </a:solidFill>
              <a:latin typeface="Andalus" pitchFamily="2" charset="-78"/>
              <a:cs typeface="Andalus" pitchFamily="2" charset="-78"/>
            </a:rPr>
            <a:t>Hemostatic</a:t>
          </a:r>
          <a:endParaRPr lang="en-US" sz="1400" b="1" kern="1200" dirty="0">
            <a:solidFill>
              <a:srgbClr val="6A0A0A"/>
            </a:solidFill>
            <a:latin typeface="Andalus" pitchFamily="2" charset="-78"/>
            <a:cs typeface="Andalus" pitchFamily="2" charset="-78"/>
          </a:endParaRPr>
        </a:p>
      </dsp:txBody>
      <dsp:txXfrm>
        <a:off x="556033" y="589363"/>
        <a:ext cx="959634" cy="392909"/>
      </dsp:txXfrm>
    </dsp:sp>
    <dsp:sp modelId="{0B7641BB-6393-4E54-8C27-6FFF4982BE39}">
      <dsp:nvSpPr>
        <dsp:cNvPr id="0" name=""/>
        <dsp:cNvSpPr/>
      </dsp:nvSpPr>
      <dsp:spPr>
        <a:xfrm rot="5400000">
          <a:off x="962180" y="992095"/>
          <a:ext cx="147340" cy="1768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456294"/>
                <a:satOff val="-23076"/>
                <a:lumOff val="28105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456294"/>
                <a:satOff val="-23076"/>
                <a:lumOff val="28105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456294"/>
                <a:satOff val="-23076"/>
                <a:lumOff val="281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latin typeface="Andalus" pitchFamily="2" charset="-78"/>
            <a:cs typeface="Andalus" pitchFamily="2" charset="-78"/>
          </a:endParaRPr>
        </a:p>
      </dsp:txBody>
      <dsp:txXfrm rot="5400000">
        <a:off x="962180" y="992095"/>
        <a:ext cx="147340" cy="176809"/>
      </dsp:txXfrm>
    </dsp:sp>
    <dsp:sp modelId="{6A92F457-4AD7-4024-88F9-3116FEBEA03E}">
      <dsp:nvSpPr>
        <dsp:cNvPr id="0" name=""/>
        <dsp:cNvSpPr/>
      </dsp:nvSpPr>
      <dsp:spPr>
        <a:xfrm>
          <a:off x="556033" y="1178727"/>
          <a:ext cx="959634" cy="3929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456427"/>
                <a:satOff val="-23478"/>
                <a:lumOff val="30425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456427"/>
                <a:satOff val="-23478"/>
                <a:lumOff val="30425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456427"/>
                <a:satOff val="-23478"/>
                <a:lumOff val="304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>
                  <a:lumMod val="50000"/>
                </a:schemeClr>
              </a:solidFill>
              <a:latin typeface="Andalus" pitchFamily="2" charset="-78"/>
              <a:cs typeface="Andalus" pitchFamily="2" charset="-78"/>
            </a:rPr>
            <a:t>Others</a:t>
          </a:r>
          <a:endParaRPr lang="en-US" sz="1400" b="1" kern="1200" dirty="0">
            <a:solidFill>
              <a:schemeClr val="bg1">
                <a:lumMod val="50000"/>
              </a:schemeClr>
            </a:solidFill>
            <a:latin typeface="Andalus" pitchFamily="2" charset="-78"/>
            <a:cs typeface="Andalus" pitchFamily="2" charset="-78"/>
          </a:endParaRPr>
        </a:p>
      </dsp:txBody>
      <dsp:txXfrm>
        <a:off x="556033" y="1178727"/>
        <a:ext cx="959634" cy="39290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199101-E573-4D73-A9E6-F26FD07CA573}">
      <dsp:nvSpPr>
        <dsp:cNvPr id="0" name=""/>
        <dsp:cNvSpPr/>
      </dsp:nvSpPr>
      <dsp:spPr>
        <a:xfrm>
          <a:off x="503845" y="0"/>
          <a:ext cx="849697" cy="4107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ndalus" pitchFamily="2" charset="-78"/>
              <a:cs typeface="Andalus" pitchFamily="2" charset="-78"/>
            </a:rPr>
            <a:t>Contract</a:t>
          </a:r>
          <a:endParaRPr lang="en-US" sz="1400" kern="1200" dirty="0">
            <a:latin typeface="Andalus" pitchFamily="2" charset="-78"/>
            <a:cs typeface="Andalus" pitchFamily="2" charset="-78"/>
          </a:endParaRPr>
        </a:p>
      </dsp:txBody>
      <dsp:txXfrm>
        <a:off x="503845" y="0"/>
        <a:ext cx="849697" cy="410768"/>
      </dsp:txXfrm>
    </dsp:sp>
    <dsp:sp modelId="{15056D94-69BB-426D-BE9D-5A2492BE8835}">
      <dsp:nvSpPr>
        <dsp:cNvPr id="0" name=""/>
        <dsp:cNvSpPr/>
      </dsp:nvSpPr>
      <dsp:spPr>
        <a:xfrm rot="5400000">
          <a:off x="851674" y="421037"/>
          <a:ext cx="154038" cy="1848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ndalus" pitchFamily="2" charset="-78"/>
            <a:cs typeface="Andalus" pitchFamily="2" charset="-78"/>
          </a:endParaRPr>
        </a:p>
      </dsp:txBody>
      <dsp:txXfrm rot="5400000">
        <a:off x="851674" y="421037"/>
        <a:ext cx="154038" cy="184845"/>
      </dsp:txXfrm>
    </dsp:sp>
    <dsp:sp modelId="{3CE5CD34-0D05-4202-87C9-22C538B25EAD}">
      <dsp:nvSpPr>
        <dsp:cNvPr id="0" name=""/>
        <dsp:cNvSpPr/>
      </dsp:nvSpPr>
      <dsp:spPr>
        <a:xfrm>
          <a:off x="503845" y="616152"/>
          <a:ext cx="849697" cy="4107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228214"/>
                <a:satOff val="-11739"/>
                <a:lumOff val="15213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228214"/>
                <a:satOff val="-11739"/>
                <a:lumOff val="15213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228214"/>
                <a:satOff val="-11739"/>
                <a:lumOff val="1521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ndalus" pitchFamily="2" charset="-78"/>
              <a:cs typeface="Andalus" pitchFamily="2" charset="-78"/>
            </a:rPr>
            <a:t>Legal</a:t>
          </a:r>
          <a:endParaRPr lang="en-US" sz="1400" kern="1200" dirty="0">
            <a:latin typeface="Andalus" pitchFamily="2" charset="-78"/>
            <a:cs typeface="Andalus" pitchFamily="2" charset="-78"/>
          </a:endParaRPr>
        </a:p>
      </dsp:txBody>
      <dsp:txXfrm>
        <a:off x="503845" y="616152"/>
        <a:ext cx="849697" cy="410768"/>
      </dsp:txXfrm>
    </dsp:sp>
    <dsp:sp modelId="{85EC6390-0BE0-424C-B8F6-EE083D8614B1}">
      <dsp:nvSpPr>
        <dsp:cNvPr id="0" name=""/>
        <dsp:cNvSpPr/>
      </dsp:nvSpPr>
      <dsp:spPr>
        <a:xfrm rot="5400000">
          <a:off x="851674" y="1037190"/>
          <a:ext cx="154038" cy="1848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456294"/>
                <a:satOff val="-23076"/>
                <a:lumOff val="28105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456294"/>
                <a:satOff val="-23076"/>
                <a:lumOff val="28105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456294"/>
                <a:satOff val="-23076"/>
                <a:lumOff val="281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ndalus" pitchFamily="2" charset="-78"/>
            <a:cs typeface="Andalus" pitchFamily="2" charset="-78"/>
          </a:endParaRPr>
        </a:p>
      </dsp:txBody>
      <dsp:txXfrm rot="5400000">
        <a:off x="851674" y="1037190"/>
        <a:ext cx="154038" cy="184845"/>
      </dsp:txXfrm>
    </dsp:sp>
    <dsp:sp modelId="{E96704E5-DA51-4989-9C4F-0F3B48624204}">
      <dsp:nvSpPr>
        <dsp:cNvPr id="0" name=""/>
        <dsp:cNvSpPr/>
      </dsp:nvSpPr>
      <dsp:spPr>
        <a:xfrm>
          <a:off x="503845" y="1232305"/>
          <a:ext cx="849697" cy="4107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456427"/>
                <a:satOff val="-23478"/>
                <a:lumOff val="30425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456427"/>
                <a:satOff val="-23478"/>
                <a:lumOff val="30425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456427"/>
                <a:satOff val="-23478"/>
                <a:lumOff val="304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ndalus" pitchFamily="2" charset="-78"/>
              <a:cs typeface="Andalus" pitchFamily="2" charset="-78"/>
            </a:rPr>
            <a:t>Feed Back</a:t>
          </a:r>
          <a:endParaRPr lang="en-US" sz="1400" kern="1200" dirty="0">
            <a:latin typeface="Andalus" pitchFamily="2" charset="-78"/>
            <a:cs typeface="Andalus" pitchFamily="2" charset="-78"/>
          </a:endParaRPr>
        </a:p>
      </dsp:txBody>
      <dsp:txXfrm>
        <a:off x="503845" y="1232305"/>
        <a:ext cx="849697" cy="410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E5192-E528-4E83-8DFA-177B14BDC574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D2AFE-E58D-4911-B916-BDC31D082E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D2AFE-E58D-4911-B916-BDC31D082E4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D2AFE-E58D-4911-B916-BDC31D082E4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D2AFE-E58D-4911-B916-BDC31D082E4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0" name="Picture 28" descr="PPP_SBUSI_TLE_Global_Business_Teamwo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400"/>
            <a:ext cx="4419600" cy="2819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648200"/>
            <a:ext cx="8839200" cy="16764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58595AC-A3D3-4F17-8B29-33C5FEC4AB38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194616-EB9F-4709-80DD-EE0AD7286D6C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2098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4770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49B848-16E5-487B-B834-D8389AEF4869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0D739-BA99-452C-B670-DE50F9691429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52F1-5EC1-4E61-95E5-FC91EEE14E2E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3434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3434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31E388-0BE1-4EF5-9E7C-7322ECE91449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266B64-5E42-4A91-843A-3D06820CC696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0262F4-6368-4402-89C9-A9CB9D6308E0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4BBCB8-DD0D-4AB3-9E19-605778693B28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18D21C-EB58-4637-8B25-ECB812BFB144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AAEAA7-B457-4108-AB41-96E750347273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7" name="Picture 33" descr="PPP_SBUSI_TXT_Global_Business_Teamwor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8839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3246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AE6BE67-F5BD-4DB5-9227-67D90D07C122}" type="datetime8">
              <a:rPr lang="ar-EG" smtClean="0"/>
              <a:pPr/>
              <a:t>24 تشرين الثاني، 11</a:t>
            </a:fld>
            <a:endParaRPr lang="ar-EG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Pursuing Excellence With Passion</a:t>
            </a:r>
            <a:endParaRPr lang="ar-EG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46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5C878B-1574-4FA1-8FDB-0DBA831C066B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14.gif"/><Relationship Id="rId18" Type="http://schemas.openxmlformats.org/officeDocument/2006/relationships/image" Target="../media/image19.png"/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12" Type="http://schemas.openxmlformats.org/officeDocument/2006/relationships/image" Target="../media/image13.gif"/><Relationship Id="rId17" Type="http://schemas.openxmlformats.org/officeDocument/2006/relationships/image" Target="../media/image18.gif"/><Relationship Id="rId2" Type="http://schemas.openxmlformats.org/officeDocument/2006/relationships/image" Target="../media/image3.jpeg"/><Relationship Id="rId16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11" Type="http://schemas.openxmlformats.org/officeDocument/2006/relationships/image" Target="../media/image12.gif"/><Relationship Id="rId5" Type="http://schemas.openxmlformats.org/officeDocument/2006/relationships/image" Target="../media/image6.gif"/><Relationship Id="rId15" Type="http://schemas.openxmlformats.org/officeDocument/2006/relationships/image" Target="../media/image16.gif"/><Relationship Id="rId10" Type="http://schemas.openxmlformats.org/officeDocument/2006/relationships/image" Target="../media/image11.gif"/><Relationship Id="rId4" Type="http://schemas.openxmlformats.org/officeDocument/2006/relationships/image" Target="../media/image5.gif"/><Relationship Id="rId9" Type="http://schemas.openxmlformats.org/officeDocument/2006/relationships/image" Target="../media/image10.gif"/><Relationship Id="rId14" Type="http://schemas.openxmlformats.org/officeDocument/2006/relationships/image" Target="../media/image15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image" Target="../media/image21.png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4314" y="928670"/>
            <a:ext cx="8929718" cy="378621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l"/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  <a:t/>
            </a:r>
            <a:b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</a:b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  <a:t>  </a:t>
            </a:r>
            <a:b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</a:b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  <a:t>          </a:t>
            </a:r>
            <a:r>
              <a:rPr lang="en-US" sz="4800" b="1" dirty="0" smtClean="0">
                <a:ln w="50800"/>
                <a:solidFill>
                  <a:srgbClr val="CC5912"/>
                </a:solidFill>
                <a:latin typeface="+mn-lt"/>
                <a:cs typeface="Angsana New" pitchFamily="18" charset="-34"/>
              </a:rPr>
              <a:t>Corporate</a:t>
            </a:r>
            <a:r>
              <a:rPr lang="en-US" sz="54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  <a:t>    </a:t>
            </a:r>
            <a:r>
              <a:rPr lang="en-US" sz="4400" b="1" dirty="0" smtClean="0">
                <a:ln w="50800"/>
                <a:solidFill>
                  <a:schemeClr val="accent2"/>
                </a:solidFill>
                <a:latin typeface="+mn-lt"/>
                <a:cs typeface="Angsana New" pitchFamily="18" charset="-34"/>
              </a:rPr>
              <a:t>Overview</a:t>
            </a:r>
            <a:r>
              <a:rPr lang="en-US" sz="54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  <a:t>  </a:t>
            </a:r>
            <a:r>
              <a:rPr lang="en-US" sz="60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  <a:t/>
            </a:r>
            <a:br>
              <a:rPr lang="en-US" sz="60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</a:br>
            <a:r>
              <a:rPr lang="en-US" sz="16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  <a:t/>
            </a:r>
            <a:br>
              <a:rPr lang="en-US" sz="16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</a:br>
            <a:r>
              <a:rPr lang="en-US" sz="16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  <a:t/>
            </a:r>
            <a:br>
              <a:rPr lang="en-US" sz="16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</a:br>
            <a:r>
              <a:rPr lang="en-US" sz="60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  <a:t/>
            </a:r>
            <a:br>
              <a:rPr lang="en-US" sz="60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</a:br>
            <a:r>
              <a:rPr lang="en-US" sz="6000" b="1" dirty="0" err="1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  <a:t>OrgaMisr</a:t>
            </a:r>
            <a:r>
              <a:rPr lang="en-US" sz="60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  <a:t/>
            </a:r>
            <a:br>
              <a:rPr lang="en-US" sz="6000" b="1" dirty="0" smtClean="0">
                <a:ln w="50800"/>
                <a:solidFill>
                  <a:schemeClr val="bg1">
                    <a:lumMod val="50000"/>
                  </a:schemeClr>
                </a:solidFill>
                <a:latin typeface="+mn-lt"/>
                <a:cs typeface="Angsana New" pitchFamily="18" charset="-34"/>
              </a:rPr>
            </a:br>
            <a:r>
              <a:rPr lang="en-US" sz="6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  <a:t/>
            </a:r>
            <a:br>
              <a:rPr lang="en-US" sz="6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</a:br>
            <a:r>
              <a:rPr lang="en-US" sz="6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  <a:t> </a:t>
            </a:r>
            <a:r>
              <a:rPr lang="en-US" sz="2200" b="1" dirty="0" smtClean="0">
                <a:ln w="50800"/>
                <a:solidFill>
                  <a:srgbClr val="CC5912"/>
                </a:solidFill>
              </a:rPr>
              <a:t>Who we are, What we do  </a:t>
            </a:r>
            <a:br>
              <a:rPr lang="en-US" sz="2200" b="1" dirty="0" smtClean="0">
                <a:ln w="50800"/>
                <a:solidFill>
                  <a:srgbClr val="CC5912"/>
                </a:solidFill>
              </a:rPr>
            </a:br>
            <a:r>
              <a:rPr lang="en-US" sz="2200" b="1" dirty="0" smtClean="0">
                <a:ln w="50800"/>
                <a:solidFill>
                  <a:srgbClr val="CC5912"/>
                </a:solidFill>
              </a:rPr>
              <a:t>                                                        </a:t>
            </a:r>
            <a:r>
              <a:rPr lang="en-US" sz="2000" b="1" dirty="0" smtClean="0">
                <a:ln w="50800"/>
                <a:solidFill>
                  <a:schemeClr val="accent2">
                    <a:lumMod val="75000"/>
                  </a:schemeClr>
                </a:solidFill>
              </a:rPr>
              <a:t>Where we are, Who we do business</a:t>
            </a:r>
            <a:r>
              <a:rPr lang="en-US" sz="2200" b="1" dirty="0" smtClean="0">
                <a:ln w="50800"/>
                <a:solidFill>
                  <a:srgbClr val="000099"/>
                </a:solidFill>
              </a:rPr>
              <a:t/>
            </a:r>
            <a:br>
              <a:rPr lang="en-US" sz="2200" b="1" dirty="0" smtClean="0">
                <a:ln w="50800"/>
                <a:solidFill>
                  <a:srgbClr val="000099"/>
                </a:solidFill>
              </a:rPr>
            </a:br>
            <a:r>
              <a:rPr lang="en-US" sz="6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  <a:t/>
            </a:r>
            <a:br>
              <a:rPr lang="en-US" sz="6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Angsana New" pitchFamily="18" charset="-34"/>
              </a:rPr>
            </a:br>
            <a:endParaRPr lang="ar-EG" sz="1400" b="1" dirty="0">
              <a:ln w="50800"/>
              <a:solidFill>
                <a:srgbClr val="C00000"/>
              </a:solidFill>
              <a:latin typeface="Cooper Black" pitchFamily="18" charset="0"/>
              <a:cs typeface="Andalus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5586"/>
            <a:ext cx="3162312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6300774" cy="71438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514350" indent="-514350" algn="ctr" rtl="0"/>
            <a:r>
              <a:rPr lang="en-US" sz="4000" b="1" dirty="0" smtClean="0">
                <a:solidFill>
                  <a:srgbClr val="FF0000"/>
                </a:solidFill>
              </a:rPr>
              <a:t>Middle East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001024" cy="1571636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sz="1600" dirty="0" err="1" smtClean="0">
                <a:latin typeface="Rockwell" pitchFamily="18" charset="0"/>
              </a:rPr>
              <a:t>OrgaMisr</a:t>
            </a:r>
            <a:r>
              <a:rPr lang="en-US" sz="1600" dirty="0" smtClean="0">
                <a:latin typeface="Rockwell" pitchFamily="18" charset="0"/>
              </a:rPr>
              <a:t> </a:t>
            </a:r>
            <a:r>
              <a:rPr lang="en-US" sz="1600" dirty="0" smtClean="0">
                <a:latin typeface="Rockwell" pitchFamily="18" charset="0"/>
              </a:rPr>
              <a:t>is the only management agent for </a:t>
            </a:r>
            <a:r>
              <a:rPr lang="en-US" sz="1600" dirty="0" smtClean="0">
                <a:latin typeface="Rockwell" pitchFamily="18" charset="0"/>
              </a:rPr>
              <a:t>several Manufacturers </a:t>
            </a:r>
            <a:r>
              <a:rPr lang="en-US" sz="1600" dirty="0" smtClean="0">
                <a:latin typeface="Rockwell" pitchFamily="18" charset="0"/>
              </a:rPr>
              <a:t>in </a:t>
            </a:r>
            <a:r>
              <a:rPr lang="en-US" sz="1600" dirty="0" smtClean="0">
                <a:latin typeface="Rockwell" pitchFamily="18" charset="0"/>
              </a:rPr>
              <a:t>the middle east.</a:t>
            </a:r>
          </a:p>
          <a:p>
            <a:pPr algn="l" rtl="0">
              <a:buFont typeface="Wingdings" pitchFamily="2" charset="2"/>
              <a:buChar char="q"/>
            </a:pPr>
            <a:endParaRPr lang="en-US" sz="1600" dirty="0" smtClean="0">
              <a:latin typeface="Rockwell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1600" dirty="0" err="1" smtClean="0">
                <a:latin typeface="Rockwell" pitchFamily="18" charset="0"/>
              </a:rPr>
              <a:t>OrgaMisr</a:t>
            </a:r>
            <a:r>
              <a:rPr lang="en-US" sz="1600" dirty="0" smtClean="0">
                <a:latin typeface="Rockwell" pitchFamily="18" charset="0"/>
              </a:rPr>
              <a:t> </a:t>
            </a:r>
            <a:r>
              <a:rPr lang="en-US" sz="1600" dirty="0" smtClean="0">
                <a:latin typeface="Rockwell" pitchFamily="18" charset="0"/>
              </a:rPr>
              <a:t>represents a central management command centre  for the combined middle east markets . Some limited markets under management, whilst Wortham Laboratories holds the contractual rights in the same territory.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2714620"/>
            <a:ext cx="8229600" cy="4143380"/>
          </a:xfrm>
          <a:prstGeom prst="rect">
            <a:avLst/>
          </a:prstGeom>
        </p:spPr>
        <p:txBody>
          <a:bodyPr vert="horz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en-US" sz="1400" b="1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65000"/>
              <a:buFont typeface="Wingdings" pitchFamily="2" charset="2"/>
              <a:buChar char="q"/>
              <a:tabLst/>
              <a:defRPr/>
            </a:pPr>
            <a:r>
              <a:rPr kumimoji="0" lang="en-US" sz="1400" b="1" i="0" u="none" strike="noStrike" kern="1200" normalizeH="0" baseline="0" noProof="0" dirty="0" smtClean="0">
                <a:ln w="50800"/>
                <a:solidFill>
                  <a:srgbClr val="000099"/>
                </a:solidFill>
                <a:uLnTx/>
                <a:uFillTx/>
                <a:latin typeface="+mn-lt"/>
                <a:ea typeface="+mn-ea"/>
                <a:cs typeface="+mn-cs"/>
              </a:rPr>
              <a:t>Under contract 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en-US" sz="1400" b="1" i="0" u="none" strike="noStrike" kern="1200" normalizeH="0" baseline="0" noProof="0" dirty="0" smtClean="0">
                <a:ln w="50800"/>
                <a:solidFill>
                  <a:schemeClr val="accent6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1200" b="1" i="0" u="none" strike="noStrike" kern="1200" normalizeH="0" baseline="0" noProof="0" dirty="0" smtClean="0">
                <a:ln w="50800"/>
                <a:solidFill>
                  <a:schemeClr val="accent6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Jordon             Oman             Kuwait                    Qatar	           Syria</a:t>
            </a:r>
            <a:r>
              <a:rPr lang="en-US" sz="1200" b="1" dirty="0" smtClean="0">
                <a:ln w="50800"/>
                <a:solidFill>
                  <a:schemeClr val="accent6">
                    <a:lumMod val="75000"/>
                  </a:schemeClr>
                </a:solidFill>
              </a:rPr>
              <a:t>              </a:t>
            </a:r>
            <a:r>
              <a:rPr kumimoji="0" lang="en-US" sz="1200" b="1" i="0" u="none" strike="noStrike" kern="1200" normalizeH="0" baseline="0" noProof="0" dirty="0" smtClean="0">
                <a:ln w="50800"/>
                <a:solidFill>
                  <a:schemeClr val="accent6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   Yemen                  Libya</a:t>
            </a:r>
            <a:endParaRPr kumimoji="0" lang="en-US" sz="2000" b="1" i="0" u="none" strike="noStrike" kern="1200" normalizeH="0" baseline="0" noProof="0" dirty="0" smtClean="0">
              <a:ln w="50800"/>
              <a:solidFill>
                <a:schemeClr val="accent6">
                  <a:lumMod val="75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000" b="1" i="0" u="none" strike="noStrike" kern="1200" normalizeH="0" baseline="0" noProof="0" dirty="0" smtClean="0">
              <a:ln w="50800"/>
              <a:solidFill>
                <a:schemeClr val="accent6">
                  <a:lumMod val="75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lang="en-US" sz="2000" b="1" dirty="0" smtClean="0">
              <a:ln w="50800"/>
              <a:solidFill>
                <a:schemeClr val="accent6">
                  <a:lumMod val="75000"/>
                </a:schemeClr>
              </a:solidFill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en-US" sz="1400" b="1" i="0" u="none" strike="noStrike" kern="1200" normalizeH="0" baseline="0" noProof="0" dirty="0" smtClean="0">
                <a:ln w="50800"/>
                <a:solidFill>
                  <a:schemeClr val="accent6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              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lang="en-US" sz="1400" b="1" dirty="0" smtClean="0">
                <a:ln w="50800"/>
                <a:solidFill>
                  <a:schemeClr val="accent6">
                    <a:lumMod val="75000"/>
                  </a:schemeClr>
                </a:solidFill>
              </a:rPr>
              <a:t>                   </a:t>
            </a:r>
            <a:r>
              <a:rPr kumimoji="0" lang="en-US" sz="1200" b="1" i="0" u="none" strike="noStrike" kern="1200" normalizeH="0" baseline="0" noProof="0" dirty="0" smtClean="0">
                <a:ln w="50800"/>
                <a:solidFill>
                  <a:schemeClr val="accent6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Egypt                  UAE                  KSA                </a:t>
            </a:r>
            <a:r>
              <a:rPr kumimoji="0" lang="en-US" sz="1200" b="1" i="0" u="none" strike="noStrike" kern="1200" normalizeH="0" noProof="0" dirty="0" smtClean="0">
                <a:ln w="50800"/>
                <a:solidFill>
                  <a:schemeClr val="accent6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1200" b="1" dirty="0" smtClean="0">
                <a:ln w="50800"/>
                <a:solidFill>
                  <a:schemeClr val="accent6">
                    <a:lumMod val="75000"/>
                  </a:schemeClr>
                </a:solidFill>
              </a:rPr>
              <a:t>Turkey</a:t>
            </a:r>
            <a:r>
              <a:rPr kumimoji="0" lang="en-US" sz="1200" b="1" i="0" u="none" strike="noStrike" kern="1200" normalizeH="0" baseline="0" noProof="0" dirty="0" smtClean="0">
                <a:ln w="50800"/>
                <a:solidFill>
                  <a:schemeClr val="accent6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                 Sudan                 Bahrain</a:t>
            </a:r>
            <a:endParaRPr kumimoji="0" lang="en-US" sz="1400" b="1" i="0" u="none" strike="noStrike" kern="1200" normalizeH="0" baseline="0" noProof="0" dirty="0" smtClean="0">
              <a:ln w="50800"/>
              <a:solidFill>
                <a:schemeClr val="accent6">
                  <a:lumMod val="75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1400" b="1" i="0" u="none" strike="noStrike" kern="1200" normalizeH="0" baseline="0" noProof="0" dirty="0" smtClean="0">
              <a:ln w="50800"/>
              <a:solidFill>
                <a:schemeClr val="accent6">
                  <a:lumMod val="75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1400" b="1" i="0" u="none" strike="noStrike" kern="1200" normalizeH="0" baseline="0" noProof="0" dirty="0" smtClean="0">
              <a:ln w="50800"/>
              <a:solidFill>
                <a:schemeClr val="accent6">
                  <a:lumMod val="75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1400" b="1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A430E"/>
              </a:buClr>
              <a:buSzPct val="65000"/>
              <a:buFont typeface="Wingdings" pitchFamily="2" charset="2"/>
              <a:buChar char="q"/>
              <a:tabLst/>
              <a:defRPr/>
            </a:pPr>
            <a:r>
              <a:rPr kumimoji="0" lang="en-US" sz="1400" b="1" i="0" u="none" strike="noStrike" kern="1200" normalizeH="0" baseline="0" noProof="0" dirty="0" smtClean="0">
                <a:ln w="50800"/>
                <a:solidFill>
                  <a:srgbClr val="9A430E"/>
                </a:solidFill>
                <a:uLnTx/>
                <a:uFillTx/>
                <a:latin typeface="+mn-lt"/>
                <a:ea typeface="+mn-ea"/>
                <a:cs typeface="+mn-cs"/>
              </a:rPr>
              <a:t>Under Management</a:t>
            </a:r>
          </a:p>
          <a:p>
            <a:pPr marL="548640" lvl="0" indent="-411480" algn="l" rtl="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kumimoji="0" lang="en-US" sz="1400" b="1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	               </a:t>
            </a:r>
            <a:r>
              <a:rPr lang="en-US" sz="1200" b="1" dirty="0" smtClean="0">
                <a:ln w="50800"/>
                <a:solidFill>
                  <a:srgbClr val="CC5912"/>
                </a:solidFill>
              </a:rPr>
              <a:t>Afghanistan</a:t>
            </a:r>
            <a:r>
              <a:rPr kumimoji="0" lang="en-US" sz="1200" b="1" i="0" u="none" strike="noStrike" kern="1200" normalizeH="0" baseline="0" noProof="0" dirty="0" smtClean="0">
                <a:ln w="50800"/>
                <a:solidFill>
                  <a:srgbClr val="CC5912"/>
                </a:solidFill>
                <a:uLnTx/>
                <a:uFillTx/>
                <a:latin typeface="+mn-lt"/>
                <a:ea typeface="+mn-ea"/>
                <a:cs typeface="+mn-cs"/>
              </a:rPr>
              <a:t>                       </a:t>
            </a:r>
            <a:r>
              <a:rPr lang="en-US" sz="1200" b="1" noProof="0" dirty="0" smtClean="0">
                <a:ln w="50800"/>
                <a:solidFill>
                  <a:srgbClr val="CC5912"/>
                </a:solidFill>
              </a:rPr>
              <a:t>Iraq</a:t>
            </a:r>
            <a:r>
              <a:rPr kumimoji="0" lang="en-US" sz="1200" b="1" i="0" u="none" strike="noStrike" kern="1200" normalizeH="0" baseline="0" noProof="0" dirty="0" smtClean="0">
                <a:ln w="50800"/>
                <a:solidFill>
                  <a:srgbClr val="CC5912"/>
                </a:solidFill>
                <a:uLnTx/>
                <a:uFillTx/>
                <a:latin typeface="+mn-lt"/>
                <a:ea typeface="+mn-ea"/>
                <a:cs typeface="+mn-cs"/>
              </a:rPr>
              <a:t>                            </a:t>
            </a:r>
            <a:r>
              <a:rPr kumimoji="0" lang="en-US" sz="1200" b="1" i="0" u="none" strike="noStrike" kern="1200" normalizeH="0" baseline="0" noProof="0" smtClean="0">
                <a:ln w="50800"/>
                <a:solidFill>
                  <a:srgbClr val="CC5912"/>
                </a:solidFill>
                <a:uLnTx/>
                <a:uFillTx/>
                <a:latin typeface="+mn-lt"/>
                <a:ea typeface="+mn-ea"/>
                <a:cs typeface="+mn-cs"/>
              </a:rPr>
              <a:t>Iran                         </a:t>
            </a:r>
            <a:r>
              <a:rPr kumimoji="0" lang="en-US" sz="1200" b="1" i="0" u="none" strike="noStrike" kern="1200" normalizeH="0" baseline="0" noProof="0" dirty="0" smtClean="0">
                <a:ln w="50800"/>
                <a:solidFill>
                  <a:srgbClr val="CC5912"/>
                </a:solidFill>
                <a:uLnTx/>
                <a:uFillTx/>
                <a:latin typeface="+mn-lt"/>
                <a:ea typeface="+mn-ea"/>
                <a:cs typeface="+mn-cs"/>
              </a:rPr>
              <a:t>Pakistan</a:t>
            </a:r>
            <a:endParaRPr kumimoji="0" lang="en-US" sz="1400" b="1" i="0" u="none" strike="noStrike" kern="1200" normalizeH="0" baseline="0" noProof="0" dirty="0" smtClean="0">
              <a:ln w="50800"/>
              <a:solidFill>
                <a:srgbClr val="CC5912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800" b="1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ar-EG" sz="2800" b="1" i="0" u="none" strike="noStrike" kern="1200" normalizeH="0" baseline="0" noProof="0" dirty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13" descr="jordo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3571876"/>
            <a:ext cx="905650" cy="571504"/>
          </a:xfrm>
          <a:prstGeom prst="rect">
            <a:avLst/>
          </a:prstGeom>
        </p:spPr>
      </p:pic>
      <p:pic>
        <p:nvPicPr>
          <p:cNvPr id="15" name="Picture 14" descr="Kuwait_fla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3549036"/>
            <a:ext cx="857256" cy="571504"/>
          </a:xfrm>
          <a:prstGeom prst="rect">
            <a:avLst/>
          </a:prstGeom>
        </p:spPr>
      </p:pic>
      <p:pic>
        <p:nvPicPr>
          <p:cNvPr id="16" name="Picture 15" descr="Oman_flag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57356" y="3549036"/>
            <a:ext cx="857256" cy="571504"/>
          </a:xfrm>
          <a:prstGeom prst="rect">
            <a:avLst/>
          </a:prstGeom>
        </p:spPr>
      </p:pic>
      <p:pic>
        <p:nvPicPr>
          <p:cNvPr id="17" name="Picture 16" descr="Qatar_flag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43372" y="3571876"/>
            <a:ext cx="857255" cy="571503"/>
          </a:xfrm>
          <a:prstGeom prst="rect">
            <a:avLst/>
          </a:prstGeom>
        </p:spPr>
      </p:pic>
      <p:pic>
        <p:nvPicPr>
          <p:cNvPr id="18" name="Picture 17" descr="Syria_flag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57818" y="3571876"/>
            <a:ext cx="857255" cy="571503"/>
          </a:xfrm>
          <a:prstGeom prst="rect">
            <a:avLst/>
          </a:prstGeom>
        </p:spPr>
      </p:pic>
      <p:pic>
        <p:nvPicPr>
          <p:cNvPr id="19" name="Picture 18" descr="Yemen_flag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72264" y="3549036"/>
            <a:ext cx="857257" cy="571504"/>
          </a:xfrm>
          <a:prstGeom prst="rect">
            <a:avLst/>
          </a:prstGeom>
        </p:spPr>
      </p:pic>
      <p:pic>
        <p:nvPicPr>
          <p:cNvPr id="21" name="Picture 20" descr="Libya_flag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715272" y="3571876"/>
            <a:ext cx="857256" cy="571504"/>
          </a:xfrm>
          <a:prstGeom prst="rect">
            <a:avLst/>
          </a:prstGeom>
        </p:spPr>
      </p:pic>
      <p:pic>
        <p:nvPicPr>
          <p:cNvPr id="22" name="Picture 21" descr="C:\Documents and Settings\ME\Desktop\EGYP0001.gif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8728" y="4786322"/>
            <a:ext cx="7858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C:\Documents and Settings\ME\Desktop\UAEM0001.gif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71736" y="4763482"/>
            <a:ext cx="7858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C:\Documents and Settings\ME\Desktop\SAAR0001.gif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43306" y="4763482"/>
            <a:ext cx="7858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C:\Documents and Settings\ME\Desktop\IRAQ0001.gif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28992" y="6072206"/>
            <a:ext cx="7858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C:\Documents and Settings\ME\Desktop\SUDA0001.gif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00760" y="4786322"/>
            <a:ext cx="85725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Bahrain_flag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15206" y="4786322"/>
            <a:ext cx="857256" cy="571504"/>
          </a:xfrm>
          <a:prstGeom prst="rect">
            <a:avLst/>
          </a:prstGeom>
        </p:spPr>
      </p:pic>
      <p:pic>
        <p:nvPicPr>
          <p:cNvPr id="28" name="Content Placeholder 3" descr="Afghanistan_flag.gi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857356" y="6072206"/>
            <a:ext cx="785818" cy="571504"/>
          </a:xfrm>
          <a:prstGeom prst="rect">
            <a:avLst/>
          </a:prstGeom>
        </p:spPr>
      </p:pic>
      <p:pic>
        <p:nvPicPr>
          <p:cNvPr id="29" name="Picture 28" descr="Turkey_flags.gi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786314" y="4786322"/>
            <a:ext cx="785827" cy="571511"/>
          </a:xfrm>
          <a:prstGeom prst="rect">
            <a:avLst/>
          </a:prstGeom>
        </p:spPr>
      </p:pic>
      <p:pic>
        <p:nvPicPr>
          <p:cNvPr id="30" name="Picture 29" descr="Iran_flags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4958292" y="6093371"/>
            <a:ext cx="756716" cy="550339"/>
          </a:xfrm>
          <a:prstGeom prst="rect">
            <a:avLst/>
          </a:prstGeom>
        </p:spPr>
      </p:pic>
      <p:pic>
        <p:nvPicPr>
          <p:cNvPr id="32" name="Picture 31" descr="Pakistan_flag_300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429388" y="6072207"/>
            <a:ext cx="857240" cy="571502"/>
          </a:xfrm>
          <a:prstGeom prst="rect">
            <a:avLst/>
          </a:prstGeom>
        </p:spPr>
      </p:pic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3233750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6034086" cy="122874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514350" indent="-514350" algn="ctr" rtl="0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495444"/>
            <a:ext cx="8786874" cy="514826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1" algn="l" rtl="0"/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" pitchFamily="18" charset="0"/>
            </a:endParaRPr>
          </a:p>
          <a:p>
            <a:pPr lvl="1" algn="l" rtl="0">
              <a:buFont typeface="Wingdings" pitchFamily="2" charset="2"/>
              <a:buChar char="Ø"/>
            </a:pP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" pitchFamily="18" charset="0"/>
              </a:rPr>
              <a:t>Objective:  </a:t>
            </a:r>
            <a:r>
              <a:rPr lang="en-US" sz="2000" i="1" dirty="0" smtClean="0">
                <a:solidFill>
                  <a:schemeClr val="bg1">
                    <a:lumMod val="10000"/>
                  </a:schemeClr>
                </a:solidFill>
                <a:latin typeface="Rockwell" pitchFamily="18" charset="0"/>
              </a:rPr>
              <a:t>to provide support services for both Distributors </a:t>
            </a:r>
          </a:p>
          <a:p>
            <a:pPr lvl="1" algn="l" rtl="0">
              <a:buNone/>
            </a:pPr>
            <a:r>
              <a:rPr lang="en-US" sz="2000" i="1" dirty="0" smtClean="0">
                <a:solidFill>
                  <a:schemeClr val="bg1">
                    <a:lumMod val="10000"/>
                  </a:schemeClr>
                </a:solidFill>
                <a:latin typeface="Rockwell" pitchFamily="18" charset="0"/>
              </a:rPr>
              <a:t>                            and End  user.</a:t>
            </a:r>
          </a:p>
          <a:p>
            <a:pPr lvl="1" algn="l" rtl="0">
              <a:buNone/>
            </a:pPr>
            <a:endParaRPr lang="en-US" dirty="0" smtClean="0">
              <a:latin typeface="Rockwell" pitchFamily="18" charset="0"/>
            </a:endParaRPr>
          </a:p>
          <a:p>
            <a:pPr lvl="3" algn="l" rtl="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Rockwell" pitchFamily="18" charset="0"/>
              </a:rPr>
              <a:t> Centralized information.</a:t>
            </a:r>
          </a:p>
          <a:p>
            <a:pPr lvl="3" algn="l" rtl="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Rockwell" pitchFamily="18" charset="0"/>
              </a:rPr>
              <a:t> Video conference training center. </a:t>
            </a:r>
          </a:p>
          <a:p>
            <a:pPr lvl="3" algn="l" rtl="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Rockwell" pitchFamily="18" charset="0"/>
              </a:rPr>
              <a:t> Territorial management and consolidation.</a:t>
            </a:r>
          </a:p>
          <a:p>
            <a:pPr lvl="3" algn="l" rtl="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Rockwell" pitchFamily="18" charset="0"/>
              </a:rPr>
              <a:t> Call center/Technical  support. </a:t>
            </a:r>
          </a:p>
          <a:p>
            <a:pPr lvl="3" algn="l" rtl="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Rockwell" pitchFamily="18" charset="0"/>
              </a:rPr>
              <a:t> Creation of operating standards.</a:t>
            </a:r>
          </a:p>
          <a:p>
            <a:pPr lvl="3" algn="l" rtl="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Rockwell" pitchFamily="18" charset="0"/>
              </a:rPr>
              <a:t> Data base creation and online library.</a:t>
            </a:r>
          </a:p>
          <a:p>
            <a:pPr algn="l" rtl="0">
              <a:buNone/>
            </a:pPr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24"/>
            <a:ext cx="3090874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2976" y="228600"/>
            <a:ext cx="5429288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Secure Distributor Access 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Model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819276" y="2681294"/>
            <a:ext cx="1371600" cy="269631"/>
          </a:xfrm>
          <a:prstGeom prst="rightArrow">
            <a:avLst/>
          </a:prstGeom>
          <a:solidFill>
            <a:schemeClr val="tx1">
              <a:lumMod val="50000"/>
              <a:lumOff val="50000"/>
              <a:alpha val="64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8" name="Cloud 7"/>
          <p:cNvSpPr/>
          <p:nvPr/>
        </p:nvSpPr>
        <p:spPr>
          <a:xfrm>
            <a:off x="3190876" y="2590800"/>
            <a:ext cx="952496" cy="481010"/>
          </a:xfrm>
          <a:prstGeom prst="cloud">
            <a:avLst/>
          </a:prstGeom>
          <a:solidFill>
            <a:schemeClr val="tx1">
              <a:lumMod val="65000"/>
              <a:lumOff val="35000"/>
              <a:alpha val="64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ndalus" pitchFamily="2" charset="-78"/>
                <a:cs typeface="Andalus" pitchFamily="2" charset="-78"/>
              </a:rPr>
              <a:t>Internet</a:t>
            </a:r>
            <a:endParaRPr lang="en-US" sz="1000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143372" y="2681294"/>
            <a:ext cx="1028704" cy="269631"/>
          </a:xfrm>
          <a:prstGeom prst="rightArrow">
            <a:avLst/>
          </a:prstGeom>
          <a:solidFill>
            <a:schemeClr val="tx1">
              <a:lumMod val="50000"/>
              <a:lumOff val="50000"/>
              <a:alpha val="64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172076" y="2305048"/>
            <a:ext cx="1295400" cy="644769"/>
          </a:xfrm>
          <a:prstGeom prst="roundRect">
            <a:avLst/>
          </a:prstGeom>
          <a:solidFill>
            <a:schemeClr val="accent2">
              <a:lumMod val="75000"/>
              <a:alpha val="64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Certification access point </a:t>
            </a:r>
            <a:endParaRPr lang="en-US" sz="1400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1" name="Right Arrow 10"/>
          <p:cNvSpPr/>
          <p:nvPr/>
        </p:nvSpPr>
        <p:spPr>
          <a:xfrm rot="5400000">
            <a:off x="5098257" y="3526629"/>
            <a:ext cx="1504960" cy="442922"/>
          </a:xfrm>
          <a:prstGeom prst="rightArrow">
            <a:avLst/>
          </a:prstGeom>
          <a:solidFill>
            <a:schemeClr val="tx1">
              <a:lumMod val="50000"/>
              <a:lumOff val="50000"/>
              <a:alpha val="64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Authentication</a:t>
            </a:r>
            <a:endParaRPr lang="en-US" sz="1400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2" name="Cube 11"/>
          <p:cNvSpPr/>
          <p:nvPr/>
        </p:nvSpPr>
        <p:spPr>
          <a:xfrm>
            <a:off x="5367350" y="4500570"/>
            <a:ext cx="990600" cy="838200"/>
          </a:xfrm>
          <a:prstGeom prst="cube">
            <a:avLst>
              <a:gd name="adj" fmla="val 15451"/>
            </a:avLst>
          </a:prstGeom>
          <a:solidFill>
            <a:schemeClr val="accent2">
              <a:lumMod val="75000"/>
              <a:alpha val="64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Andalus" pitchFamily="2" charset="-78"/>
                <a:cs typeface="Andalus" pitchFamily="2" charset="-78"/>
              </a:rPr>
              <a:t>Certificate box</a:t>
            </a:r>
            <a:endParaRPr lang="en-US" sz="1100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4" name="Right Arrow 13"/>
          <p:cNvSpPr/>
          <p:nvPr/>
        </p:nvSpPr>
        <p:spPr>
          <a:xfrm rot="10800000">
            <a:off x="3648076" y="4738692"/>
            <a:ext cx="1676400" cy="257907"/>
          </a:xfrm>
          <a:prstGeom prst="rightArrow">
            <a:avLst/>
          </a:prstGeom>
          <a:solidFill>
            <a:schemeClr val="tx1">
              <a:lumMod val="50000"/>
              <a:lumOff val="50000"/>
              <a:alpha val="64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5" name="Vertical Scroll 14"/>
          <p:cNvSpPr/>
          <p:nvPr/>
        </p:nvSpPr>
        <p:spPr>
          <a:xfrm>
            <a:off x="4143372" y="4429132"/>
            <a:ext cx="928694" cy="725731"/>
          </a:xfrm>
          <a:prstGeom prst="verticalScroll">
            <a:avLst/>
          </a:prstGeom>
          <a:solidFill>
            <a:srgbClr val="6A0A0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Andalus" pitchFamily="2" charset="-78"/>
                <a:cs typeface="Andalus" pitchFamily="2" charset="-78"/>
              </a:rPr>
              <a:t>Certificate</a:t>
            </a:r>
            <a:endParaRPr lang="en-US" sz="900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6" name="Bent Arrow 15"/>
          <p:cNvSpPr/>
          <p:nvPr/>
        </p:nvSpPr>
        <p:spPr>
          <a:xfrm rot="16200000">
            <a:off x="945345" y="3250425"/>
            <a:ext cx="1885962" cy="1509699"/>
          </a:xfrm>
          <a:prstGeom prst="bentArrow">
            <a:avLst>
              <a:gd name="adj1" fmla="val 11965"/>
              <a:gd name="adj2" fmla="val 15105"/>
              <a:gd name="adj3" fmla="val 22002"/>
              <a:gd name="adj4" fmla="val 43750"/>
            </a:avLst>
          </a:prstGeom>
          <a:solidFill>
            <a:schemeClr val="tx1">
              <a:lumMod val="50000"/>
              <a:lumOff val="50000"/>
              <a:alpha val="64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7" name="Vertical Scroll 16"/>
          <p:cNvSpPr/>
          <p:nvPr/>
        </p:nvSpPr>
        <p:spPr>
          <a:xfrm>
            <a:off x="928662" y="3748094"/>
            <a:ext cx="1014394" cy="681038"/>
          </a:xfrm>
          <a:prstGeom prst="verticalScroll">
            <a:avLst/>
          </a:prstGeom>
          <a:solidFill>
            <a:srgbClr val="6A0A0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Andalus" pitchFamily="2" charset="-78"/>
                <a:cs typeface="Andalus" pitchFamily="2" charset="-78"/>
              </a:rPr>
              <a:t>Access</a:t>
            </a:r>
          </a:p>
          <a:p>
            <a:pPr algn="ctr"/>
            <a:r>
              <a:rPr lang="en-US" sz="900" b="1" dirty="0" smtClean="0">
                <a:latin typeface="Andalus" pitchFamily="2" charset="-78"/>
                <a:cs typeface="Andalus" pitchFamily="2" charset="-78"/>
              </a:rPr>
              <a:t>Certification</a:t>
            </a:r>
          </a:p>
        </p:txBody>
      </p:sp>
      <p:sp>
        <p:nvSpPr>
          <p:cNvPr id="18" name="Bent Arrow 17"/>
          <p:cNvSpPr/>
          <p:nvPr/>
        </p:nvSpPr>
        <p:spPr>
          <a:xfrm rot="5400000">
            <a:off x="5745978" y="3283742"/>
            <a:ext cx="3257560" cy="1747863"/>
          </a:xfrm>
          <a:prstGeom prst="bentArrow">
            <a:avLst>
              <a:gd name="adj1" fmla="val 11965"/>
              <a:gd name="adj2" fmla="val 21560"/>
              <a:gd name="adj3" fmla="val 26020"/>
              <a:gd name="adj4" fmla="val 47290"/>
            </a:avLst>
          </a:prstGeom>
          <a:gradFill flip="none" rotWithShape="1">
            <a:gsLst>
              <a:gs pos="0">
                <a:srgbClr val="08A82E">
                  <a:shade val="30000"/>
                  <a:satMod val="115000"/>
                </a:srgbClr>
              </a:gs>
              <a:gs pos="50000">
                <a:srgbClr val="08A82E">
                  <a:shade val="67500"/>
                  <a:satMod val="115000"/>
                </a:srgbClr>
              </a:gs>
              <a:gs pos="100000">
                <a:srgbClr val="08A82E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6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Authenticated</a:t>
            </a:r>
            <a:endParaRPr lang="en-US" sz="1600" b="1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9" name="Can 18"/>
          <p:cNvSpPr/>
          <p:nvPr/>
        </p:nvSpPr>
        <p:spPr>
          <a:xfrm>
            <a:off x="6858016" y="5786454"/>
            <a:ext cx="1928826" cy="1071546"/>
          </a:xfrm>
          <a:prstGeom prst="can">
            <a:avLst/>
          </a:prstGeom>
          <a:solidFill>
            <a:schemeClr val="bg1">
              <a:lumMod val="75000"/>
              <a:alpha val="64000"/>
            </a:schemeClr>
          </a:solidFill>
          <a:effectLst>
            <a:innerShdw blurRad="114300">
              <a:prstClr val="black"/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ndalus" pitchFamily="2" charset="-78"/>
                <a:cs typeface="Andalus" pitchFamily="2" charset="-78"/>
              </a:rPr>
              <a:t>Dbase</a:t>
            </a:r>
            <a:endParaRPr lang="en-US" sz="3200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21" name="Line Callout 1 20"/>
          <p:cNvSpPr/>
          <p:nvPr/>
        </p:nvSpPr>
        <p:spPr>
          <a:xfrm>
            <a:off x="6924676" y="2071694"/>
            <a:ext cx="1371600" cy="257908"/>
          </a:xfrm>
          <a:prstGeom prst="borderCallout1">
            <a:avLst>
              <a:gd name="adj1" fmla="val 40819"/>
              <a:gd name="adj2" fmla="val -1436"/>
              <a:gd name="adj3" fmla="val 139397"/>
              <a:gd name="adj4" fmla="val -30862"/>
            </a:avLst>
          </a:prstGeom>
          <a:solidFill>
            <a:srgbClr val="08A82E"/>
          </a:solidFill>
          <a:ln>
            <a:solidFill>
              <a:schemeClr val="bg2"/>
            </a:solidFill>
            <a:prstDash val="dashDot"/>
            <a:headEnd type="arrow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Yes/certified </a:t>
            </a:r>
            <a:endParaRPr lang="en-US" sz="1600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819276" y="2233610"/>
            <a:ext cx="3352800" cy="412515"/>
          </a:xfrm>
          <a:prstGeom prst="rightArrow">
            <a:avLst/>
          </a:prstGeom>
          <a:gradFill flip="none" rotWithShape="1">
            <a:gsLst>
              <a:gs pos="0">
                <a:srgbClr val="08A82E">
                  <a:shade val="30000"/>
                  <a:satMod val="115000"/>
                </a:srgbClr>
              </a:gs>
              <a:gs pos="50000">
                <a:srgbClr val="08A82E">
                  <a:shade val="67500"/>
                  <a:satMod val="115000"/>
                </a:srgbClr>
              </a:gs>
              <a:gs pos="100000">
                <a:srgbClr val="08A82E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2690810" y="4610120"/>
            <a:ext cx="952496" cy="481010"/>
          </a:xfrm>
          <a:prstGeom prst="cloud">
            <a:avLst/>
          </a:prstGeom>
          <a:solidFill>
            <a:schemeClr val="tx1">
              <a:lumMod val="65000"/>
              <a:lumOff val="35000"/>
              <a:alpha val="64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ndalus" pitchFamily="2" charset="-78"/>
                <a:cs typeface="Andalus" pitchFamily="2" charset="-78"/>
              </a:rPr>
              <a:t>Internet</a:t>
            </a:r>
            <a:endParaRPr lang="en-US" sz="1000" dirty="0"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27" name="Picture 26" descr="ist2_4811640-laptop-icon.jpg"/>
          <p:cNvPicPr>
            <a:picLocks noChangeAspect="1"/>
          </p:cNvPicPr>
          <p:nvPr/>
        </p:nvPicPr>
        <p:blipFill>
          <a:blip r:embed="rId2" cstate="print"/>
          <a:srcRect l="68503" t="52643" r="-5511" b="12996"/>
          <a:stretch>
            <a:fillRect/>
          </a:stretch>
        </p:blipFill>
        <p:spPr>
          <a:xfrm>
            <a:off x="631920" y="1928802"/>
            <a:ext cx="1153998" cy="1071570"/>
          </a:xfrm>
          <a:prstGeom prst="roundRect">
            <a:avLst>
              <a:gd name="adj" fmla="val 1275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3124200" y="6477024"/>
            <a:ext cx="3090874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 bwMode="auto">
          <a:xfrm flipV="1">
            <a:off x="1500166" y="1352538"/>
            <a:ext cx="1714512" cy="121920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3428992" y="1357298"/>
            <a:ext cx="1143008" cy="71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Freeform 29"/>
          <p:cNvSpPr/>
          <p:nvPr/>
        </p:nvSpPr>
        <p:spPr bwMode="auto">
          <a:xfrm>
            <a:off x="3214678" y="1214422"/>
            <a:ext cx="214314" cy="218028"/>
          </a:xfrm>
          <a:custGeom>
            <a:avLst/>
            <a:gdLst>
              <a:gd name="connsiteX0" fmla="*/ 3194 w 381566"/>
              <a:gd name="connsiteY0" fmla="*/ 283895 h 417165"/>
              <a:gd name="connsiteX1" fmla="*/ 13704 w 381566"/>
              <a:gd name="connsiteY1" fmla="*/ 241854 h 417165"/>
              <a:gd name="connsiteX2" fmla="*/ 34725 w 381566"/>
              <a:gd name="connsiteY2" fmla="*/ 273385 h 417165"/>
              <a:gd name="connsiteX3" fmla="*/ 45235 w 381566"/>
              <a:gd name="connsiteY3" fmla="*/ 315426 h 417165"/>
              <a:gd name="connsiteX4" fmla="*/ 55745 w 381566"/>
              <a:gd name="connsiteY4" fmla="*/ 241854 h 417165"/>
              <a:gd name="connsiteX5" fmla="*/ 66256 w 381566"/>
              <a:gd name="connsiteY5" fmla="*/ 199813 h 417165"/>
              <a:gd name="connsiteX6" fmla="*/ 76766 w 381566"/>
              <a:gd name="connsiteY6" fmla="*/ 115730 h 417165"/>
              <a:gd name="connsiteX7" fmla="*/ 87276 w 381566"/>
              <a:gd name="connsiteY7" fmla="*/ 189302 h 417165"/>
              <a:gd name="connsiteX8" fmla="*/ 97787 w 381566"/>
              <a:gd name="connsiteY8" fmla="*/ 241854 h 417165"/>
              <a:gd name="connsiteX9" fmla="*/ 108297 w 381566"/>
              <a:gd name="connsiteY9" fmla="*/ 304916 h 417165"/>
              <a:gd name="connsiteX10" fmla="*/ 129318 w 381566"/>
              <a:gd name="connsiteY10" fmla="*/ 199813 h 417165"/>
              <a:gd name="connsiteX11" fmla="*/ 139828 w 381566"/>
              <a:gd name="connsiteY11" fmla="*/ 147261 h 417165"/>
              <a:gd name="connsiteX12" fmla="*/ 150338 w 381566"/>
              <a:gd name="connsiteY12" fmla="*/ 241854 h 417165"/>
              <a:gd name="connsiteX13" fmla="*/ 160849 w 381566"/>
              <a:gd name="connsiteY13" fmla="*/ 273385 h 417165"/>
              <a:gd name="connsiteX14" fmla="*/ 171359 w 381566"/>
              <a:gd name="connsiteY14" fmla="*/ 336447 h 417165"/>
              <a:gd name="connsiteX15" fmla="*/ 181869 w 381566"/>
              <a:gd name="connsiteY15" fmla="*/ 388999 h 417165"/>
              <a:gd name="connsiteX16" fmla="*/ 192380 w 381566"/>
              <a:gd name="connsiteY16" fmla="*/ 325937 h 417165"/>
              <a:gd name="connsiteX17" fmla="*/ 213400 w 381566"/>
              <a:gd name="connsiteY17" fmla="*/ 210323 h 417165"/>
              <a:gd name="connsiteX18" fmla="*/ 223911 w 381566"/>
              <a:gd name="connsiteY18" fmla="*/ 252364 h 417165"/>
              <a:gd name="connsiteX19" fmla="*/ 234421 w 381566"/>
              <a:gd name="connsiteY19" fmla="*/ 346957 h 417165"/>
              <a:gd name="connsiteX20" fmla="*/ 244931 w 381566"/>
              <a:gd name="connsiteY20" fmla="*/ 399509 h 417165"/>
              <a:gd name="connsiteX21" fmla="*/ 255442 w 381566"/>
              <a:gd name="connsiteY21" fmla="*/ 210323 h 417165"/>
              <a:gd name="connsiteX22" fmla="*/ 244931 w 381566"/>
              <a:gd name="connsiteY22" fmla="*/ 52668 h 417165"/>
              <a:gd name="connsiteX23" fmla="*/ 265952 w 381566"/>
              <a:gd name="connsiteY23" fmla="*/ 325937 h 417165"/>
              <a:gd name="connsiteX24" fmla="*/ 276463 w 381566"/>
              <a:gd name="connsiteY24" fmla="*/ 357468 h 417165"/>
              <a:gd name="connsiteX25" fmla="*/ 286973 w 381566"/>
              <a:gd name="connsiteY25" fmla="*/ 315426 h 417165"/>
              <a:gd name="connsiteX26" fmla="*/ 307994 w 381566"/>
              <a:gd name="connsiteY26" fmla="*/ 126240 h 417165"/>
              <a:gd name="connsiteX27" fmla="*/ 318504 w 381566"/>
              <a:gd name="connsiteY27" fmla="*/ 168282 h 417165"/>
              <a:gd name="connsiteX28" fmla="*/ 329014 w 381566"/>
              <a:gd name="connsiteY28" fmla="*/ 199813 h 417165"/>
              <a:gd name="connsiteX29" fmla="*/ 350035 w 381566"/>
              <a:gd name="connsiteY29" fmla="*/ 283895 h 417165"/>
              <a:gd name="connsiteX30" fmla="*/ 360545 w 381566"/>
              <a:gd name="connsiteY30" fmla="*/ 105220 h 417165"/>
              <a:gd name="connsiteX31" fmla="*/ 350035 w 381566"/>
              <a:gd name="connsiteY31" fmla="*/ 63178 h 417165"/>
              <a:gd name="connsiteX32" fmla="*/ 381566 w 381566"/>
              <a:gd name="connsiteY32" fmla="*/ 220833 h 417165"/>
              <a:gd name="connsiteX0" fmla="*/ 3194 w 381566"/>
              <a:gd name="connsiteY0" fmla="*/ 283895 h 417165"/>
              <a:gd name="connsiteX1" fmla="*/ 13704 w 381566"/>
              <a:gd name="connsiteY1" fmla="*/ 241854 h 417165"/>
              <a:gd name="connsiteX2" fmla="*/ 34725 w 381566"/>
              <a:gd name="connsiteY2" fmla="*/ 273385 h 417165"/>
              <a:gd name="connsiteX3" fmla="*/ 45235 w 381566"/>
              <a:gd name="connsiteY3" fmla="*/ 315426 h 417165"/>
              <a:gd name="connsiteX4" fmla="*/ 55745 w 381566"/>
              <a:gd name="connsiteY4" fmla="*/ 241854 h 417165"/>
              <a:gd name="connsiteX5" fmla="*/ 66256 w 381566"/>
              <a:gd name="connsiteY5" fmla="*/ 199813 h 417165"/>
              <a:gd name="connsiteX6" fmla="*/ 76766 w 381566"/>
              <a:gd name="connsiteY6" fmla="*/ 115730 h 417165"/>
              <a:gd name="connsiteX7" fmla="*/ 87276 w 381566"/>
              <a:gd name="connsiteY7" fmla="*/ 189302 h 417165"/>
              <a:gd name="connsiteX8" fmla="*/ 97787 w 381566"/>
              <a:gd name="connsiteY8" fmla="*/ 241854 h 417165"/>
              <a:gd name="connsiteX9" fmla="*/ 108297 w 381566"/>
              <a:gd name="connsiteY9" fmla="*/ 304916 h 417165"/>
              <a:gd name="connsiteX10" fmla="*/ 129318 w 381566"/>
              <a:gd name="connsiteY10" fmla="*/ 199813 h 417165"/>
              <a:gd name="connsiteX11" fmla="*/ 139828 w 381566"/>
              <a:gd name="connsiteY11" fmla="*/ 147261 h 417165"/>
              <a:gd name="connsiteX12" fmla="*/ 150338 w 381566"/>
              <a:gd name="connsiteY12" fmla="*/ 241854 h 417165"/>
              <a:gd name="connsiteX13" fmla="*/ 160849 w 381566"/>
              <a:gd name="connsiteY13" fmla="*/ 273385 h 417165"/>
              <a:gd name="connsiteX14" fmla="*/ 171359 w 381566"/>
              <a:gd name="connsiteY14" fmla="*/ 336447 h 417165"/>
              <a:gd name="connsiteX15" fmla="*/ 181869 w 381566"/>
              <a:gd name="connsiteY15" fmla="*/ 388999 h 417165"/>
              <a:gd name="connsiteX16" fmla="*/ 192380 w 381566"/>
              <a:gd name="connsiteY16" fmla="*/ 325937 h 417165"/>
              <a:gd name="connsiteX17" fmla="*/ 213400 w 381566"/>
              <a:gd name="connsiteY17" fmla="*/ 210323 h 417165"/>
              <a:gd name="connsiteX18" fmla="*/ 223911 w 381566"/>
              <a:gd name="connsiteY18" fmla="*/ 252364 h 417165"/>
              <a:gd name="connsiteX19" fmla="*/ 234421 w 381566"/>
              <a:gd name="connsiteY19" fmla="*/ 346957 h 417165"/>
              <a:gd name="connsiteX20" fmla="*/ 244931 w 381566"/>
              <a:gd name="connsiteY20" fmla="*/ 399509 h 417165"/>
              <a:gd name="connsiteX21" fmla="*/ 255442 w 381566"/>
              <a:gd name="connsiteY21" fmla="*/ 210323 h 417165"/>
              <a:gd name="connsiteX22" fmla="*/ 244931 w 381566"/>
              <a:gd name="connsiteY22" fmla="*/ 52668 h 417165"/>
              <a:gd name="connsiteX23" fmla="*/ 265952 w 381566"/>
              <a:gd name="connsiteY23" fmla="*/ 325937 h 417165"/>
              <a:gd name="connsiteX24" fmla="*/ 276463 w 381566"/>
              <a:gd name="connsiteY24" fmla="*/ 357468 h 417165"/>
              <a:gd name="connsiteX25" fmla="*/ 307994 w 381566"/>
              <a:gd name="connsiteY25" fmla="*/ 126240 h 417165"/>
              <a:gd name="connsiteX26" fmla="*/ 318504 w 381566"/>
              <a:gd name="connsiteY26" fmla="*/ 168282 h 417165"/>
              <a:gd name="connsiteX27" fmla="*/ 329014 w 381566"/>
              <a:gd name="connsiteY27" fmla="*/ 199813 h 417165"/>
              <a:gd name="connsiteX28" fmla="*/ 350035 w 381566"/>
              <a:gd name="connsiteY28" fmla="*/ 283895 h 417165"/>
              <a:gd name="connsiteX29" fmla="*/ 360545 w 381566"/>
              <a:gd name="connsiteY29" fmla="*/ 105220 h 417165"/>
              <a:gd name="connsiteX30" fmla="*/ 350035 w 381566"/>
              <a:gd name="connsiteY30" fmla="*/ 63178 h 417165"/>
              <a:gd name="connsiteX31" fmla="*/ 381566 w 381566"/>
              <a:gd name="connsiteY31" fmla="*/ 220833 h 417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1566" h="417165">
                <a:moveTo>
                  <a:pt x="3194" y="283895"/>
                </a:moveTo>
                <a:cubicBezTo>
                  <a:pt x="6697" y="269881"/>
                  <a:pt x="0" y="246422"/>
                  <a:pt x="13704" y="241854"/>
                </a:cubicBezTo>
                <a:cubicBezTo>
                  <a:pt x="25688" y="237860"/>
                  <a:pt x="29749" y="261774"/>
                  <a:pt x="34725" y="273385"/>
                </a:cubicBezTo>
                <a:cubicBezTo>
                  <a:pt x="40415" y="286662"/>
                  <a:pt x="41732" y="301412"/>
                  <a:pt x="45235" y="315426"/>
                </a:cubicBezTo>
                <a:cubicBezTo>
                  <a:pt x="48738" y="290902"/>
                  <a:pt x="51313" y="266227"/>
                  <a:pt x="55745" y="241854"/>
                </a:cubicBezTo>
                <a:cubicBezTo>
                  <a:pt x="58329" y="227642"/>
                  <a:pt x="63881" y="214061"/>
                  <a:pt x="66256" y="199813"/>
                </a:cubicBezTo>
                <a:cubicBezTo>
                  <a:pt x="70900" y="171952"/>
                  <a:pt x="73263" y="143758"/>
                  <a:pt x="76766" y="115730"/>
                </a:cubicBezTo>
                <a:cubicBezTo>
                  <a:pt x="80269" y="140254"/>
                  <a:pt x="83203" y="164866"/>
                  <a:pt x="87276" y="189302"/>
                </a:cubicBezTo>
                <a:cubicBezTo>
                  <a:pt x="90213" y="206923"/>
                  <a:pt x="94591" y="224278"/>
                  <a:pt x="97787" y="241854"/>
                </a:cubicBezTo>
                <a:cubicBezTo>
                  <a:pt x="101599" y="262821"/>
                  <a:pt x="104794" y="283895"/>
                  <a:pt x="108297" y="304916"/>
                </a:cubicBezTo>
                <a:lnTo>
                  <a:pt x="129318" y="199813"/>
                </a:lnTo>
                <a:lnTo>
                  <a:pt x="139828" y="147261"/>
                </a:lnTo>
                <a:cubicBezTo>
                  <a:pt x="143331" y="178792"/>
                  <a:pt x="145122" y="210561"/>
                  <a:pt x="150338" y="241854"/>
                </a:cubicBezTo>
                <a:cubicBezTo>
                  <a:pt x="152159" y="252782"/>
                  <a:pt x="158446" y="262570"/>
                  <a:pt x="160849" y="273385"/>
                </a:cubicBezTo>
                <a:cubicBezTo>
                  <a:pt x="165472" y="294188"/>
                  <a:pt x="167547" y="315480"/>
                  <a:pt x="171359" y="336447"/>
                </a:cubicBezTo>
                <a:cubicBezTo>
                  <a:pt x="174555" y="354023"/>
                  <a:pt x="178366" y="371482"/>
                  <a:pt x="181869" y="388999"/>
                </a:cubicBezTo>
                <a:cubicBezTo>
                  <a:pt x="185373" y="367978"/>
                  <a:pt x="190259" y="347142"/>
                  <a:pt x="192380" y="325937"/>
                </a:cubicBezTo>
                <a:cubicBezTo>
                  <a:pt x="202745" y="222286"/>
                  <a:pt x="187551" y="119853"/>
                  <a:pt x="213400" y="210323"/>
                </a:cubicBezTo>
                <a:cubicBezTo>
                  <a:pt x="217368" y="224212"/>
                  <a:pt x="220407" y="238350"/>
                  <a:pt x="223911" y="252364"/>
                </a:cubicBezTo>
                <a:cubicBezTo>
                  <a:pt x="227414" y="283895"/>
                  <a:pt x="229935" y="315551"/>
                  <a:pt x="234421" y="346957"/>
                </a:cubicBezTo>
                <a:cubicBezTo>
                  <a:pt x="236947" y="364642"/>
                  <a:pt x="242215" y="417165"/>
                  <a:pt x="244931" y="399509"/>
                </a:cubicBezTo>
                <a:cubicBezTo>
                  <a:pt x="254535" y="337084"/>
                  <a:pt x="251938" y="273385"/>
                  <a:pt x="255442" y="210323"/>
                </a:cubicBezTo>
                <a:cubicBezTo>
                  <a:pt x="251938" y="157771"/>
                  <a:pt x="244931" y="0"/>
                  <a:pt x="244931" y="52668"/>
                </a:cubicBezTo>
                <a:cubicBezTo>
                  <a:pt x="244931" y="101070"/>
                  <a:pt x="253010" y="254756"/>
                  <a:pt x="265952" y="325937"/>
                </a:cubicBezTo>
                <a:cubicBezTo>
                  <a:pt x="267934" y="336837"/>
                  <a:pt x="272959" y="346958"/>
                  <a:pt x="276463" y="357468"/>
                </a:cubicBezTo>
                <a:cubicBezTo>
                  <a:pt x="283470" y="324185"/>
                  <a:pt x="300987" y="157771"/>
                  <a:pt x="307994" y="126240"/>
                </a:cubicBezTo>
                <a:cubicBezTo>
                  <a:pt x="311497" y="140254"/>
                  <a:pt x="314536" y="154392"/>
                  <a:pt x="318504" y="168282"/>
                </a:cubicBezTo>
                <a:cubicBezTo>
                  <a:pt x="321547" y="178935"/>
                  <a:pt x="326327" y="189065"/>
                  <a:pt x="329014" y="199813"/>
                </a:cubicBezTo>
                <a:lnTo>
                  <a:pt x="350035" y="283895"/>
                </a:lnTo>
                <a:cubicBezTo>
                  <a:pt x="353538" y="224337"/>
                  <a:pt x="360545" y="164881"/>
                  <a:pt x="360545" y="105220"/>
                </a:cubicBezTo>
                <a:cubicBezTo>
                  <a:pt x="360545" y="90775"/>
                  <a:pt x="350035" y="48733"/>
                  <a:pt x="350035" y="63178"/>
                </a:cubicBezTo>
                <a:cubicBezTo>
                  <a:pt x="350035" y="212603"/>
                  <a:pt x="318326" y="189214"/>
                  <a:pt x="381566" y="22083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Cloud 30"/>
          <p:cNvSpPr/>
          <p:nvPr/>
        </p:nvSpPr>
        <p:spPr bwMode="auto">
          <a:xfrm>
            <a:off x="4500562" y="928670"/>
            <a:ext cx="2643206" cy="1071570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ndalus" pitchFamily="2" charset="-78"/>
              <a:cs typeface="Andalus" pitchFamily="2" charset="-7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Andalus" pitchFamily="2" charset="-78"/>
                <a:cs typeface="Andalus" pitchFamily="2" charset="-78"/>
              </a:rPr>
              <a:t>Telco</a:t>
            </a:r>
          </a:p>
        </p:txBody>
      </p:sp>
      <p:graphicFrame>
        <p:nvGraphicFramePr>
          <p:cNvPr id="33" name="Diagram 32"/>
          <p:cNvGraphicFramePr/>
          <p:nvPr/>
        </p:nvGraphicFramePr>
        <p:xfrm>
          <a:off x="2714612" y="2143116"/>
          <a:ext cx="5286412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4" name="Diagram 33"/>
          <p:cNvGraphicFramePr/>
          <p:nvPr/>
        </p:nvGraphicFramePr>
        <p:xfrm>
          <a:off x="4143372" y="4143380"/>
          <a:ext cx="2071702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7" name="Rounded Rectangle 36"/>
          <p:cNvSpPr/>
          <p:nvPr/>
        </p:nvSpPr>
        <p:spPr>
          <a:xfrm>
            <a:off x="6215075" y="5357826"/>
            <a:ext cx="1143007" cy="357190"/>
          </a:xfrm>
          <a:prstGeom prst="roundRect">
            <a:avLst>
              <a:gd name="adj" fmla="val 10000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1400" dirty="0" smtClean="0">
                <a:latin typeface="Andalus" pitchFamily="2" charset="-78"/>
                <a:cs typeface="Andalus" pitchFamily="2" charset="-78"/>
              </a:rPr>
              <a:t>Middle East</a:t>
            </a:r>
            <a:endParaRPr lang="en-US" sz="1400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7643834" y="5357826"/>
            <a:ext cx="785818" cy="357190"/>
          </a:xfrm>
          <a:prstGeom prst="roundRect">
            <a:avLst>
              <a:gd name="adj" fmla="val 10000"/>
            </a:avLst>
          </a:prstGeom>
          <a:solidFill>
            <a:schemeClr val="tx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1400" dirty="0" smtClean="0">
                <a:latin typeface="Andalus" pitchFamily="2" charset="-78"/>
                <a:cs typeface="Andalus" pitchFamily="2" charset="-78"/>
              </a:rPr>
              <a:t>Others</a:t>
            </a:r>
            <a:endParaRPr lang="en-US" sz="1400" dirty="0">
              <a:latin typeface="Andalus" pitchFamily="2" charset="-78"/>
              <a:cs typeface="Andalus" pitchFamily="2" charset="-78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rot="5400000">
            <a:off x="4928396" y="3857628"/>
            <a:ext cx="571504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44" name="Diagram 43"/>
          <p:cNvGraphicFramePr/>
          <p:nvPr/>
        </p:nvGraphicFramePr>
        <p:xfrm>
          <a:off x="2285984" y="4143380"/>
          <a:ext cx="1857388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51" name="Straight Arrow Connector 50"/>
          <p:cNvCxnSpPr/>
          <p:nvPr/>
        </p:nvCxnSpPr>
        <p:spPr bwMode="auto">
          <a:xfrm rot="5400000">
            <a:off x="6965967" y="3750471"/>
            <a:ext cx="500066" cy="1588"/>
          </a:xfrm>
          <a:prstGeom prst="bentConnector3">
            <a:avLst>
              <a:gd name="adj1" fmla="val 2688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 bwMode="auto">
          <a:xfrm rot="5400000">
            <a:off x="5607057" y="2107397"/>
            <a:ext cx="215108" cy="79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 bwMode="auto">
          <a:xfrm rot="5400000">
            <a:off x="2856694" y="3856834"/>
            <a:ext cx="571504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 bwMode="auto">
          <a:xfrm rot="10800000" flipV="1">
            <a:off x="6643702" y="4000504"/>
            <a:ext cx="571504" cy="2857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 bwMode="auto">
          <a:xfrm>
            <a:off x="7215206" y="4000504"/>
            <a:ext cx="785818" cy="2857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 bwMode="auto">
          <a:xfrm rot="5400000">
            <a:off x="6144430" y="4785528"/>
            <a:ext cx="1000132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 bwMode="auto">
          <a:xfrm rot="16200000" flipH="1">
            <a:off x="7500957" y="4786321"/>
            <a:ext cx="1000132" cy="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3" name="Can 82"/>
          <p:cNvSpPr/>
          <p:nvPr/>
        </p:nvSpPr>
        <p:spPr bwMode="auto">
          <a:xfrm>
            <a:off x="2714612" y="6143644"/>
            <a:ext cx="5643602" cy="607223"/>
          </a:xfrm>
          <a:prstGeom prst="can">
            <a:avLst/>
          </a:prstGeom>
          <a:solidFill>
            <a:srgbClr val="6A0A0A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6A0A0A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Dbase</a:t>
            </a:r>
          </a:p>
        </p:txBody>
      </p:sp>
      <p:cxnSp>
        <p:nvCxnSpPr>
          <p:cNvPr id="86" name="Straight Arrow Connector 85"/>
          <p:cNvCxnSpPr/>
          <p:nvPr/>
        </p:nvCxnSpPr>
        <p:spPr bwMode="auto">
          <a:xfrm rot="5400000">
            <a:off x="3001158" y="5999974"/>
            <a:ext cx="285752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 bwMode="auto">
          <a:xfrm rot="5400000">
            <a:off x="4999834" y="5999974"/>
            <a:ext cx="285752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 bwMode="auto">
          <a:xfrm rot="5400000">
            <a:off x="7357289" y="5999975"/>
            <a:ext cx="285751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Title 1"/>
          <p:cNvSpPr txBox="1">
            <a:spLocks/>
          </p:cNvSpPr>
          <p:nvPr/>
        </p:nvSpPr>
        <p:spPr>
          <a:xfrm>
            <a:off x="1571604" y="142852"/>
            <a:ext cx="6786610" cy="1066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Future Simplified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Call Center</a:t>
            </a:r>
            <a:endParaRPr kumimoji="0" lang="ar-EG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gsana New" pitchFamily="18" charset="-34"/>
              <a:ea typeface="+mj-ea"/>
              <a:cs typeface="+mj-cs"/>
            </a:endParaRPr>
          </a:p>
        </p:txBody>
      </p:sp>
      <p:pic>
        <p:nvPicPr>
          <p:cNvPr id="52" name="Picture 51" descr="telephone_icon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14282" y="1928802"/>
            <a:ext cx="1285884" cy="1285884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868" y="5143512"/>
            <a:ext cx="5572132" cy="1143008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t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rtl="0"/>
            <a:r>
              <a:rPr lang="en-US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Working Together Towards A Bright  Future . . . . </a:t>
            </a:r>
            <a:endParaRPr lang="en-US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>
          <a:xfrm>
            <a:off x="71406" y="428604"/>
            <a:ext cx="5214974" cy="1143008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b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rtl="0"/>
            <a:r>
              <a:rPr lang="en-US" sz="4000" b="1" dirty="0" smtClean="0">
                <a:ln w="11430"/>
                <a:solidFill>
                  <a:srgbClr val="CC591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Bringing Tomorrows </a:t>
            </a:r>
          </a:p>
          <a:p>
            <a:pPr rtl="0"/>
            <a:r>
              <a:rPr lang="en-US" sz="3200" b="1" dirty="0" smtClean="0">
                <a:ln w="11430"/>
                <a:solidFill>
                  <a:srgbClr val="CC591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Technology Today. . . . </a:t>
            </a:r>
            <a:endParaRPr lang="en-US" sz="3200" b="1" dirty="0">
              <a:ln w="11430"/>
              <a:solidFill>
                <a:srgbClr val="CC591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5586"/>
            <a:ext cx="3090874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Pursuing Excellence With Passion</a:t>
            </a:r>
            <a:endParaRPr lang="ar-EG" b="1" dirty="0">
              <a:solidFill>
                <a:srgbClr val="6A0A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algn="ctr" rtl="0"/>
            <a:r>
              <a:rPr lang="en-US" sz="4400" b="1" dirty="0" smtClean="0">
                <a:solidFill>
                  <a:srgbClr val="6A0A0A"/>
                </a:solidFill>
              </a:rPr>
              <a:t>       </a:t>
            </a:r>
            <a:r>
              <a:rPr lang="en-US" sz="4400" b="1" dirty="0" smtClean="0">
                <a:solidFill>
                  <a:srgbClr val="FF0000"/>
                </a:solidFill>
              </a:rPr>
              <a:t>Contents</a:t>
            </a:r>
            <a:endParaRPr lang="ar-EG" sz="4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l" rtl="0">
              <a:buFont typeface="Wingdings" pitchFamily="2" charset="2"/>
              <a:buChar char="Ø"/>
            </a:pPr>
            <a:endParaRPr lang="en-US" sz="2400" b="1" dirty="0" smtClean="0">
              <a:ln w="50800"/>
              <a:solidFill>
                <a:schemeClr val="bg1">
                  <a:shade val="50000"/>
                </a:schemeClr>
              </a:solidFill>
              <a:latin typeface="Rockwell" pitchFamily="18" charset="0"/>
            </a:endParaRPr>
          </a:p>
          <a:p>
            <a:pPr marL="914400" lvl="1" indent="-514350" algn="l" rtl="0"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tx1">
                    <a:lumMod val="50000"/>
                  </a:schemeClr>
                </a:solidFill>
                <a:latin typeface="Rockwell" pitchFamily="18" charset="0"/>
              </a:rPr>
              <a:t>Corporate Overview</a:t>
            </a:r>
          </a:p>
          <a:p>
            <a:pPr marL="914400" lvl="1" indent="-514350" algn="l" rtl="0"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tx1">
                    <a:lumMod val="50000"/>
                  </a:schemeClr>
                </a:solidFill>
                <a:latin typeface="Rockwell" pitchFamily="18" charset="0"/>
              </a:rPr>
              <a:t>Functionality and Structure</a:t>
            </a:r>
          </a:p>
          <a:p>
            <a:pPr marL="914400" lvl="1" indent="-514350" algn="l" rtl="0"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tx1">
                    <a:lumMod val="50000"/>
                  </a:schemeClr>
                </a:solidFill>
                <a:latin typeface="Rockwell" pitchFamily="18" charset="0"/>
              </a:rPr>
              <a:t>Mission statement </a:t>
            </a:r>
          </a:p>
          <a:p>
            <a:pPr marL="914400" lvl="1" indent="-514350" algn="l" rtl="0"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tx1">
                    <a:lumMod val="50000"/>
                  </a:schemeClr>
                </a:solidFill>
                <a:latin typeface="Rockwell" pitchFamily="18" charset="0"/>
              </a:rPr>
              <a:t>Our Management</a:t>
            </a:r>
          </a:p>
          <a:p>
            <a:pPr marL="914400" lvl="1" indent="-514350" algn="l" rtl="0"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tx1">
                    <a:lumMod val="50000"/>
                  </a:schemeClr>
                </a:solidFill>
                <a:latin typeface="Rockwell" pitchFamily="18" charset="0"/>
              </a:rPr>
              <a:t>Management Services</a:t>
            </a:r>
          </a:p>
          <a:p>
            <a:pPr marL="914400" lvl="1" indent="-514350" algn="l" rtl="0"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tx1">
                    <a:lumMod val="50000"/>
                  </a:schemeClr>
                </a:solidFill>
                <a:latin typeface="Rockwell" pitchFamily="18" charset="0"/>
              </a:rPr>
              <a:t>Achievements</a:t>
            </a:r>
            <a:endParaRPr lang="ar-EG" b="1" dirty="0" smtClean="0">
              <a:ln w="50800"/>
              <a:solidFill>
                <a:schemeClr val="tx1">
                  <a:lumMod val="50000"/>
                </a:schemeClr>
              </a:solidFill>
              <a:latin typeface="Rockwell" pitchFamily="18" charset="0"/>
            </a:endParaRPr>
          </a:p>
          <a:p>
            <a:pPr marL="914400" lvl="1" indent="-514350" algn="l" rtl="0"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tx1">
                    <a:lumMod val="50000"/>
                  </a:schemeClr>
                </a:solidFill>
                <a:latin typeface="Rockwell" pitchFamily="18" charset="0"/>
              </a:rPr>
              <a:t>Middle East Markets</a:t>
            </a:r>
          </a:p>
          <a:p>
            <a:pPr marL="914400" lvl="1" indent="-514350" algn="l" rtl="0"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tx1">
                    <a:lumMod val="50000"/>
                  </a:schemeClr>
                </a:solidFill>
                <a:latin typeface="Rockwell" pitchFamily="18" charset="0"/>
              </a:rPr>
              <a:t>Management Goals</a:t>
            </a:r>
          </a:p>
          <a:p>
            <a:pPr marL="914400" lvl="1" indent="-514350" algn="l" rtl="0"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tx1">
                    <a:lumMod val="50000"/>
                  </a:schemeClr>
                </a:solidFill>
                <a:latin typeface="Rockwell" pitchFamily="18" charset="0"/>
              </a:rPr>
              <a:t>Management Road Map</a:t>
            </a:r>
          </a:p>
          <a:p>
            <a:pPr rtl="0">
              <a:buFont typeface="Wingdings" pitchFamily="2" charset="2"/>
              <a:buChar char="Ø"/>
            </a:pPr>
            <a:endParaRPr lang="ar-EG" sz="2400" b="1" dirty="0">
              <a:ln w="50800"/>
              <a:solidFill>
                <a:schemeClr val="bg1">
                  <a:shade val="50000"/>
                </a:schemeClr>
              </a:solidFill>
              <a:latin typeface="Rockwell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5586"/>
            <a:ext cx="3090874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543824" cy="98903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514350" indent="-514350" algn="ctr" rtl="0"/>
            <a:r>
              <a:rPr lang="en-US" b="1" dirty="0" smtClean="0">
                <a:solidFill>
                  <a:srgbClr val="FF0000"/>
                </a:solidFill>
              </a:rPr>
              <a:t>Corporate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7429552" cy="4643470"/>
          </a:xfrm>
        </p:spPr>
        <p:txBody>
          <a:bodyPr>
            <a:normAutofit fontScale="92500" lnSpcReduction="1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l" rtl="0"/>
            <a:r>
              <a:rPr lang="en-US" b="1" dirty="0" smtClean="0">
                <a:ln w="50800"/>
                <a:solidFill>
                  <a:srgbClr val="CC5912"/>
                </a:solidFill>
              </a:rPr>
              <a:t>LOCATION</a:t>
            </a:r>
          </a:p>
          <a:p>
            <a:pPr algn="l" rtl="0">
              <a:buNone/>
            </a:pPr>
            <a:endParaRPr lang="en-US" b="1" dirty="0" smtClean="0">
              <a:ln w="50800"/>
              <a:latin typeface="Rockwell" pitchFamily="18" charset="0"/>
            </a:endParaRPr>
          </a:p>
          <a:p>
            <a:pPr lvl="3" algn="l" rtl="0">
              <a:buFont typeface="Wingdings" pitchFamily="2" charset="2"/>
              <a:buChar char="q"/>
            </a:pPr>
            <a:r>
              <a:rPr lang="en-US" b="1" dirty="0" smtClean="0">
                <a:ln w="50800"/>
                <a:latin typeface="Rockwell" pitchFamily="18" charset="0"/>
                <a:cs typeface="+mj-cs"/>
              </a:rPr>
              <a:t>    </a:t>
            </a:r>
            <a:r>
              <a:rPr lang="en-US" dirty="0" smtClean="0">
                <a:ln w="50800"/>
                <a:latin typeface="Rockwell" pitchFamily="18" charset="0"/>
                <a:cs typeface="+mj-cs"/>
              </a:rPr>
              <a:t>Cairo , Egypt.</a:t>
            </a:r>
          </a:p>
          <a:p>
            <a:pPr lvl="3" algn="l" rtl="0">
              <a:buFont typeface="Wingdings" pitchFamily="2" charset="2"/>
              <a:buChar char="q"/>
            </a:pPr>
            <a:r>
              <a:rPr lang="en-US" dirty="0" smtClean="0">
                <a:ln w="50800"/>
                <a:latin typeface="Rockwell" pitchFamily="18" charset="0"/>
              </a:rPr>
              <a:t>    Operating as the central Command Center for the           	Middle East market.</a:t>
            </a:r>
          </a:p>
          <a:p>
            <a:pPr lvl="3" algn="l" rtl="0">
              <a:buNone/>
            </a:pPr>
            <a:endParaRPr lang="en-US" b="1" dirty="0" smtClean="0">
              <a:ln w="50800"/>
            </a:endParaRPr>
          </a:p>
          <a:p>
            <a:pPr algn="l" rtl="0"/>
            <a:r>
              <a:rPr lang="en-US" b="1" dirty="0" smtClean="0">
                <a:ln w="50800"/>
                <a:solidFill>
                  <a:schemeClr val="accent2">
                    <a:lumMod val="75000"/>
                  </a:schemeClr>
                </a:solidFill>
              </a:rPr>
              <a:t>DIVISIONS</a:t>
            </a:r>
          </a:p>
          <a:p>
            <a:pPr algn="l" rtl="0">
              <a:buNone/>
            </a:pPr>
            <a:endParaRPr lang="en-US" dirty="0" smtClean="0">
              <a:ln w="50800"/>
              <a:latin typeface="Rockwell" pitchFamily="18" charset="0"/>
            </a:endParaRPr>
          </a:p>
          <a:p>
            <a:pPr lvl="3" algn="l" rtl="0">
              <a:buFont typeface="Wingdings" pitchFamily="2" charset="2"/>
              <a:buChar char="q"/>
            </a:pPr>
            <a:r>
              <a:rPr lang="en-US" dirty="0" smtClean="0">
                <a:ln w="50800"/>
                <a:latin typeface="Rockwell" pitchFamily="18" charset="0"/>
              </a:rPr>
              <a:t>   Training Certification division. </a:t>
            </a:r>
          </a:p>
          <a:p>
            <a:pPr lvl="3" algn="l" rtl="0">
              <a:buFont typeface="Wingdings" pitchFamily="2" charset="2"/>
              <a:buChar char="q"/>
            </a:pPr>
            <a:r>
              <a:rPr lang="en-US" dirty="0" smtClean="0">
                <a:ln w="50800"/>
                <a:latin typeface="Rockwell" pitchFamily="18" charset="0"/>
              </a:rPr>
              <a:t>   Product Specialist division.</a:t>
            </a:r>
          </a:p>
          <a:p>
            <a:pPr lvl="3" algn="l" rtl="0">
              <a:buFont typeface="Wingdings" pitchFamily="2" charset="2"/>
              <a:buChar char="q"/>
            </a:pPr>
            <a:r>
              <a:rPr lang="en-US" dirty="0" smtClean="0">
                <a:ln w="50800"/>
                <a:latin typeface="Rockwell" pitchFamily="18" charset="0"/>
              </a:rPr>
              <a:t>   Contracts Division.</a:t>
            </a:r>
          </a:p>
          <a:p>
            <a:pPr lvl="3" algn="l" rtl="0">
              <a:buFont typeface="Wingdings" pitchFamily="2" charset="2"/>
              <a:buChar char="q"/>
            </a:pPr>
            <a:r>
              <a:rPr lang="en-US" dirty="0" smtClean="0">
                <a:ln w="50800"/>
                <a:latin typeface="Rockwell" pitchFamily="18" charset="0"/>
              </a:rPr>
              <a:t>   Seminar and Symposium division.</a:t>
            </a:r>
          </a:p>
          <a:p>
            <a:pPr lvl="3" algn="l" rtl="0">
              <a:buFont typeface="Wingdings" pitchFamily="2" charset="2"/>
              <a:buChar char="q"/>
            </a:pPr>
            <a:r>
              <a:rPr lang="en-US" dirty="0" smtClean="0">
                <a:ln w="50800"/>
                <a:latin typeface="Rockwell" pitchFamily="18" charset="0"/>
              </a:rPr>
              <a:t>   Human resource division.</a:t>
            </a:r>
          </a:p>
          <a:p>
            <a:pPr lvl="3" algn="l" rtl="0">
              <a:buFont typeface="Wingdings" pitchFamily="2" charset="2"/>
              <a:buChar char="q"/>
            </a:pPr>
            <a:r>
              <a:rPr lang="en-US" dirty="0" smtClean="0">
                <a:ln w="50800"/>
                <a:latin typeface="Rockwell" pitchFamily="18" charset="0"/>
              </a:rPr>
              <a:t>   Legal division.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5586"/>
            <a:ext cx="3090874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428729" y="500042"/>
            <a:ext cx="5143535" cy="64293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514350" indent="-514350" rtl="0"/>
            <a:r>
              <a:rPr lang="en-US" sz="3000" b="1" dirty="0" smtClean="0">
                <a:solidFill>
                  <a:srgbClr val="FF0000"/>
                </a:solidFill>
              </a:rPr>
              <a:t>Functionality and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42910" y="1785926"/>
            <a:ext cx="8501090" cy="4857762"/>
          </a:xfrm>
        </p:spPr>
        <p:txBody>
          <a:bodyPr>
            <a:normAutofit fontScale="70000" lnSpcReduction="20000"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Principle Function of Operation :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l" rtl="0">
              <a:buFont typeface="Wingdings" pitchFamily="2" charset="2"/>
              <a:buChar char="§"/>
            </a:pPr>
            <a:endParaRPr lang="en-US" sz="3200" b="1" dirty="0" smtClean="0">
              <a:solidFill>
                <a:srgbClr val="00206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lvl="1" algn="l" rtl="0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Rockwell" pitchFamily="18" charset="0"/>
              </a:rPr>
              <a:t>Middle East Management of biomedical </a:t>
            </a: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Rockwell" pitchFamily="18" charset="0"/>
              </a:rPr>
              <a:t>products and Other.</a:t>
            </a:r>
            <a:endParaRPr lang="en-US" sz="2600" dirty="0" smtClean="0">
              <a:solidFill>
                <a:schemeClr val="bg1">
                  <a:lumMod val="25000"/>
                </a:schemeClr>
              </a:solidFill>
              <a:latin typeface="Rockwell" pitchFamily="18" charset="0"/>
            </a:endParaRPr>
          </a:p>
          <a:p>
            <a:pPr lvl="1" algn="l" rtl="0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Rockwell" pitchFamily="18" charset="0"/>
              </a:rPr>
              <a:t>Distributor Selection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Rockwell" pitchFamily="18" charset="0"/>
              </a:rPr>
              <a:t>Contracts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Rockwell" pitchFamily="18" charset="0"/>
              </a:rPr>
              <a:t>Middle East Territorial Management. 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Rockwell" pitchFamily="18" charset="0"/>
              </a:rPr>
              <a:t>Provide a Unified Command Centre.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Rockwell" pitchFamily="18" charset="0"/>
              </a:rPr>
              <a:t>Training and Certification.</a:t>
            </a:r>
          </a:p>
          <a:p>
            <a:pPr lvl="1" algn="l" rtl="0"/>
            <a:endParaRPr lang="en-US" sz="2700" dirty="0" smtClean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Distributor Selection : Environmental Scan</a:t>
            </a:r>
          </a:p>
          <a:p>
            <a:pPr lvl="1" algn="l" rtl="0"/>
            <a:endParaRPr lang="en-US" sz="2900" dirty="0" smtClean="0"/>
          </a:p>
          <a:p>
            <a:pPr algn="l" rtl="0">
              <a:buFont typeface="Arial" pitchFamily="34" charset="0"/>
              <a:buChar char="•"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rtl="0"/>
            <a:r>
              <a:rPr lang="en-US" dirty="0" smtClean="0"/>
              <a:t> </a:t>
            </a:r>
            <a:endParaRPr lang="ar-EG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786446" y="5072074"/>
          <a:ext cx="3000396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 rot="16200000">
            <a:off x="4464842" y="4893478"/>
            <a:ext cx="357190" cy="857258"/>
            <a:chOff x="2843331" y="904476"/>
            <a:chExt cx="306469" cy="306469"/>
          </a:xfrm>
          <a:scene3d>
            <a:camera prst="orthographicFront"/>
            <a:lightRig rig="flat" dir="t"/>
          </a:scene3d>
        </p:grpSpPr>
        <p:sp>
          <p:nvSpPr>
            <p:cNvPr id="8" name="Down Arrow 7"/>
            <p:cNvSpPr/>
            <p:nvPr/>
          </p:nvSpPr>
          <p:spPr>
            <a:xfrm>
              <a:off x="2843331" y="904476"/>
              <a:ext cx="306469" cy="306469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9" name="Down Arrow 4"/>
            <p:cNvSpPr/>
            <p:nvPr/>
          </p:nvSpPr>
          <p:spPr>
            <a:xfrm>
              <a:off x="2912287" y="904476"/>
              <a:ext cx="168557" cy="23061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b="1" kern="12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</p:grpSp>
      <p:graphicFrame>
        <p:nvGraphicFramePr>
          <p:cNvPr id="10" name="Diagram 9"/>
          <p:cNvGraphicFramePr/>
          <p:nvPr/>
        </p:nvGraphicFramePr>
        <p:xfrm>
          <a:off x="571472" y="5072074"/>
          <a:ext cx="3214710" cy="121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8" name="Group 17"/>
          <p:cNvGrpSpPr/>
          <p:nvPr/>
        </p:nvGrpSpPr>
        <p:grpSpPr>
          <a:xfrm rot="16200000">
            <a:off x="4679156" y="5250668"/>
            <a:ext cx="357190" cy="857258"/>
            <a:chOff x="2843331" y="904476"/>
            <a:chExt cx="306469" cy="306469"/>
          </a:xfrm>
          <a:scene3d>
            <a:camera prst="orthographicFront"/>
            <a:lightRig rig="flat" dir="t"/>
          </a:scene3d>
        </p:grpSpPr>
        <p:sp>
          <p:nvSpPr>
            <p:cNvPr id="19" name="Down Arrow 18"/>
            <p:cNvSpPr/>
            <p:nvPr/>
          </p:nvSpPr>
          <p:spPr>
            <a:xfrm>
              <a:off x="2843331" y="904476"/>
              <a:ext cx="306469" cy="306469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0" name="Down Arrow 4"/>
            <p:cNvSpPr/>
            <p:nvPr/>
          </p:nvSpPr>
          <p:spPr>
            <a:xfrm>
              <a:off x="2912287" y="904476"/>
              <a:ext cx="168557" cy="23061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b="1" kern="12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 rot="16200000">
            <a:off x="4964910" y="5607858"/>
            <a:ext cx="357190" cy="857258"/>
            <a:chOff x="2843331" y="904476"/>
            <a:chExt cx="306469" cy="306469"/>
          </a:xfrm>
          <a:scene3d>
            <a:camera prst="orthographicFront"/>
            <a:lightRig rig="flat" dir="t"/>
          </a:scene3d>
        </p:grpSpPr>
        <p:sp>
          <p:nvSpPr>
            <p:cNvPr id="22" name="Down Arrow 21"/>
            <p:cNvSpPr/>
            <p:nvPr/>
          </p:nvSpPr>
          <p:spPr>
            <a:xfrm>
              <a:off x="2843331" y="904476"/>
              <a:ext cx="306469" cy="306469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3" name="Down Arrow 4"/>
            <p:cNvSpPr/>
            <p:nvPr/>
          </p:nvSpPr>
          <p:spPr>
            <a:xfrm>
              <a:off x="2912287" y="904476"/>
              <a:ext cx="168557" cy="23061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b="1" kern="12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</p:grp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24200" y="6405586"/>
            <a:ext cx="3090874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142976" y="71439"/>
            <a:ext cx="5772172" cy="128586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Mission statement</a:t>
            </a:r>
            <a:endParaRPr lang="ar-EG" sz="4000" b="1" dirty="0">
              <a:solidFill>
                <a:srgbClr val="FF0000"/>
              </a:solidFill>
            </a:endParaRPr>
          </a:p>
        </p:txBody>
      </p:sp>
      <p:sp>
        <p:nvSpPr>
          <p:cNvPr id="6" name="Bevel 5"/>
          <p:cNvSpPr/>
          <p:nvPr/>
        </p:nvSpPr>
        <p:spPr>
          <a:xfrm>
            <a:off x="357158" y="1643050"/>
            <a:ext cx="8858312" cy="3857652"/>
          </a:xfrm>
          <a:prstGeom prst="bevel">
            <a:avLst>
              <a:gd name="adj" fmla="val 11299"/>
            </a:avLst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endParaRPr lang="en-US" sz="2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 rtl="0">
              <a:buNone/>
            </a:pPr>
            <a:endParaRPr lang="en-US" sz="2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dalus" pitchFamily="2" charset="-78"/>
                <a:cs typeface="Andalus" pitchFamily="2" charset="-78"/>
              </a:rPr>
              <a:t>  To facilitate the function of managing the distribution channels to bring best of breed technology to the people who need it.</a:t>
            </a:r>
          </a:p>
          <a:p>
            <a:pPr algn="l" rtl="0">
              <a:buFont typeface="Wingdings" pitchFamily="2" charset="2"/>
              <a:buChar char="q"/>
            </a:pPr>
            <a:endParaRPr lang="en-US" sz="2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ndalus" pitchFamily="2" charset="-78"/>
              <a:cs typeface="Andalus" pitchFamily="2" charset="-78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dalus" pitchFamily="2" charset="-78"/>
                <a:cs typeface="Andalus" pitchFamily="2" charset="-78"/>
              </a:rPr>
              <a:t>  To </a:t>
            </a:r>
            <a:r>
              <a:rPr lang="en-US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dalus" pitchFamily="2" charset="-78"/>
                <a:cs typeface="Andalus" pitchFamily="2" charset="-78"/>
              </a:rPr>
              <a:t>save and assist </a:t>
            </a:r>
            <a:r>
              <a:rPr lang="en-US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dalus" pitchFamily="2" charset="-78"/>
                <a:cs typeface="Andalus" pitchFamily="2" charset="-78"/>
              </a:rPr>
              <a:t>lives while maintaining our uncompromising principles as we grow.</a:t>
            </a:r>
          </a:p>
          <a:p>
            <a:pPr algn="l" rtl="0">
              <a:buNone/>
            </a:pPr>
            <a:endParaRPr lang="en-US" sz="2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586"/>
            <a:ext cx="3090874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6300774" cy="7143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514350" indent="-514350" algn="ctr" rtl="0"/>
            <a:r>
              <a:rPr lang="en-US" sz="4000" b="1" dirty="0" smtClean="0">
                <a:solidFill>
                  <a:srgbClr val="FF0000"/>
                </a:solidFill>
              </a:rPr>
              <a:t>Our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4346" y="1643050"/>
            <a:ext cx="8858312" cy="4714908"/>
          </a:xfrm>
        </p:spPr>
        <p:txBody>
          <a:bodyPr>
            <a:noAutofit/>
          </a:bodyPr>
          <a:lstStyle/>
          <a:p>
            <a:pPr lvl="1" algn="l" rtl="0">
              <a:buFont typeface="Wingdings" pitchFamily="2" charset="2"/>
              <a:buChar char="§"/>
            </a:pPr>
            <a:endParaRPr lang="en-US" sz="2000" dirty="0" smtClean="0">
              <a:latin typeface="Rockwell" pitchFamily="18" charset="0"/>
            </a:endParaRPr>
          </a:p>
          <a:p>
            <a:pPr lvl="2" algn="l" rtl="0">
              <a:buFont typeface="Wingdings" pitchFamily="2" charset="2"/>
              <a:buChar char="§"/>
            </a:pPr>
            <a:r>
              <a:rPr lang="en-US" dirty="0" smtClean="0">
                <a:latin typeface="Rockwell" pitchFamily="18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Rockwell" pitchFamily="18" charset="0"/>
              </a:rPr>
              <a:t>C</a:t>
            </a:r>
            <a:r>
              <a:rPr lang="en-US" dirty="0" smtClean="0">
                <a:latin typeface="Rockwell" pitchFamily="18" charset="0"/>
              </a:rPr>
              <a:t>anadian Management.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 smtClean="0">
                <a:latin typeface="Rockwell" pitchFamily="18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Rockwell" pitchFamily="18" charset="0"/>
              </a:rPr>
              <a:t>E</a:t>
            </a:r>
            <a:r>
              <a:rPr lang="en-US" dirty="0" smtClean="0">
                <a:latin typeface="Rockwell" pitchFamily="18" charset="0"/>
              </a:rPr>
              <a:t>xperienced with high value customers.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 smtClean="0">
                <a:latin typeface="Rockwell" pitchFamily="18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Rockwell" pitchFamily="18" charset="0"/>
              </a:rPr>
              <a:t>E</a:t>
            </a:r>
            <a:r>
              <a:rPr lang="en-US" dirty="0" smtClean="0">
                <a:latin typeface="Rockwell" pitchFamily="18" charset="0"/>
              </a:rPr>
              <a:t>xperienced with complex projects and project management.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 smtClean="0">
                <a:latin typeface="Rockwell" pitchFamily="18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Rockwell" pitchFamily="18" charset="0"/>
              </a:rPr>
              <a:t>E</a:t>
            </a:r>
            <a:r>
              <a:rPr lang="en-US" dirty="0" smtClean="0">
                <a:latin typeface="Rockwell" pitchFamily="18" charset="0"/>
              </a:rPr>
              <a:t>xperienced with public and private sectors. 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 smtClean="0">
                <a:latin typeface="Rockwell" pitchFamily="18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Rockwell" pitchFamily="18" charset="0"/>
              </a:rPr>
              <a:t>L</a:t>
            </a:r>
            <a:r>
              <a:rPr lang="en-US" dirty="0" smtClean="0">
                <a:latin typeface="Rockwell" pitchFamily="18" charset="0"/>
              </a:rPr>
              <a:t>everage and manage:</a:t>
            </a:r>
          </a:p>
          <a:p>
            <a:pPr lvl="8" algn="l" rtl="0"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Rockwell" pitchFamily="18" charset="0"/>
              </a:rPr>
              <a:t>   People</a:t>
            </a:r>
          </a:p>
          <a:p>
            <a:pPr lvl="8" algn="l" rtl="0"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Rockwell" pitchFamily="18" charset="0"/>
              </a:rPr>
              <a:t>   Process</a:t>
            </a:r>
          </a:p>
          <a:p>
            <a:pPr lvl="8" algn="l" rtl="0"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Rockwell" pitchFamily="18" charset="0"/>
              </a:rPr>
              <a:t>   Technology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 smtClean="0">
                <a:latin typeface="Rockwell" pitchFamily="18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Rockwell" pitchFamily="18" charset="0"/>
              </a:rPr>
              <a:t>C</a:t>
            </a:r>
            <a:r>
              <a:rPr lang="en-US" dirty="0" smtClean="0">
                <a:latin typeface="Rockwell" pitchFamily="18" charset="0"/>
              </a:rPr>
              <a:t>ontract and negotiation with highest level of  corporate                      </a:t>
            </a:r>
          </a:p>
          <a:p>
            <a:pPr lvl="2" algn="l" rtl="0">
              <a:buNone/>
            </a:pPr>
            <a:r>
              <a:rPr lang="en-US" dirty="0" smtClean="0">
                <a:latin typeface="Rockwell" pitchFamily="18" charset="0"/>
              </a:rPr>
              <a:t>       management.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 smtClean="0">
                <a:latin typeface="Rockwell" pitchFamily="18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Rockwell" pitchFamily="18" charset="0"/>
              </a:rPr>
              <a:t>I</a:t>
            </a:r>
            <a:r>
              <a:rPr lang="en-US" dirty="0" smtClean="0">
                <a:latin typeface="Rockwell" pitchFamily="18" charset="0"/>
              </a:rPr>
              <a:t>n depth understanding and experience with West/East      </a:t>
            </a:r>
          </a:p>
          <a:p>
            <a:pPr lvl="2" algn="l" rtl="0">
              <a:buNone/>
            </a:pPr>
            <a:r>
              <a:rPr lang="en-US" dirty="0" smtClean="0">
                <a:latin typeface="Rockwell" pitchFamily="18" charset="0"/>
              </a:rPr>
              <a:t>       </a:t>
            </a:r>
            <a:r>
              <a:rPr lang="en-US" dirty="0" smtClean="0">
                <a:latin typeface="Rockwell" pitchFamily="18" charset="0"/>
              </a:rPr>
              <a:t>Markets , Trends and Communication</a:t>
            </a:r>
            <a:endParaRPr lang="en-US" dirty="0" smtClean="0">
              <a:latin typeface="Rockwell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71802" y="6405586"/>
            <a:ext cx="3162312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00232" y="2571742"/>
          <a:ext cx="5357850" cy="3372778"/>
        </p:xfrm>
        <a:graphic>
          <a:graphicData uri="http://schemas.openxmlformats.org/drawingml/2006/table">
            <a:tbl>
              <a:tblPr bandRow="1">
                <a:tableStyleId>{18603FDC-E32A-4AB5-989C-0864C3EAD2B8}</a:tableStyleId>
              </a:tblPr>
              <a:tblGrid>
                <a:gridCol w="2600133"/>
                <a:gridCol w="2757717"/>
              </a:tblGrid>
              <a:tr h="54716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iscovery session</a:t>
                      </a:r>
                      <a:endParaRPr lang="en-US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6A0A0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nrevealed</a:t>
                      </a:r>
                      <a:r>
                        <a:rPr lang="en-US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product value</a:t>
                      </a:r>
                      <a:endParaRPr lang="en-US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</a:tr>
              <a:tr h="54716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dentify market</a:t>
                      </a:r>
                      <a:endParaRPr lang="en-US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6A0A0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reate market road map</a:t>
                      </a:r>
                      <a:endParaRPr lang="en-US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</a:tr>
              <a:tr h="54716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efine challenges</a:t>
                      </a:r>
                      <a:endParaRPr lang="en-US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6A0A0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dentify</a:t>
                      </a:r>
                      <a:r>
                        <a:rPr lang="en-US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distributor</a:t>
                      </a:r>
                      <a:endParaRPr lang="en-US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</a:tr>
              <a:tr h="50297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onitoring  &amp; 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ontrol</a:t>
                      </a:r>
                      <a:endParaRPr lang="en-US" sz="14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6A0A0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efine </a:t>
                      </a:r>
                      <a:r>
                        <a:rPr lang="en-US" sz="1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S.O.W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\Market penetration</a:t>
                      </a:r>
                      <a:endParaRPr lang="en-US" sz="14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</a:tr>
              <a:tr h="47343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raining &amp;  Certification</a:t>
                      </a:r>
                      <a:endParaRPr lang="en-US" sz="14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6A0A0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ualify distributor</a:t>
                      </a:r>
                      <a:endParaRPr lang="en-US" sz="14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</a:tr>
              <a:tr h="73968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ultural perception</a:t>
                      </a:r>
                      <a:endParaRPr lang="en-US" sz="14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6A0A0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raft</a:t>
                      </a:r>
                      <a:r>
                        <a:rPr lang="en-US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customized market material</a:t>
                      </a:r>
                      <a:endParaRPr lang="en-US" sz="1400" b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844" y="2571744"/>
            <a:ext cx="1571636" cy="338554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00958" y="5550116"/>
            <a:ext cx="1357322" cy="338554"/>
          </a:xfrm>
          <a:prstGeom prst="rect">
            <a:avLst/>
          </a:prstGeom>
          <a:solidFill>
            <a:srgbClr val="450707"/>
          </a:solidFill>
        </p:spPr>
        <p:style>
          <a:lnRef idx="3">
            <a:schemeClr val="lt1"/>
          </a:lnRef>
          <a:fillRef idx="1003">
            <a:schemeClr val="dk1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Distributor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Curved Down Arrow 46"/>
          <p:cNvSpPr/>
          <p:nvPr/>
        </p:nvSpPr>
        <p:spPr>
          <a:xfrm>
            <a:off x="857224" y="1785926"/>
            <a:ext cx="2286016" cy="714380"/>
          </a:xfrm>
          <a:prstGeom prst="curvedDown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Curved Up Arrow 47"/>
          <p:cNvSpPr/>
          <p:nvPr/>
        </p:nvSpPr>
        <p:spPr>
          <a:xfrm>
            <a:off x="5929322" y="6000768"/>
            <a:ext cx="2357454" cy="500066"/>
          </a:xfrm>
          <a:prstGeom prst="curvedUpArrow">
            <a:avLst>
              <a:gd name="adj1" fmla="val 58011"/>
              <a:gd name="adj2" fmla="val 98595"/>
              <a:gd name="adj3" fmla="val 27102"/>
            </a:avLst>
          </a:prstGeom>
          <a:solidFill>
            <a:srgbClr val="6A0A0A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5912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214414" y="428628"/>
            <a:ext cx="5357850" cy="71435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Management services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124200" y="6405586"/>
            <a:ext cx="3090874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357166"/>
            <a:ext cx="5786478" cy="93978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514350" indent="-514350" algn="ctr" rtl="0"/>
            <a:r>
              <a:rPr lang="en-US" sz="4400" b="1" dirty="0" smtClean="0">
                <a:solidFill>
                  <a:srgbClr val="FF0000"/>
                </a:solidFill>
              </a:rPr>
              <a:t>Achievements</a:t>
            </a:r>
            <a:endParaRPr lang="ar-EG" sz="7200" b="1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43050"/>
            <a:ext cx="8501122" cy="5214950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 smtClean="0">
                <a:solidFill>
                  <a:srgbClr val="990000"/>
                </a:solidFill>
                <a:latin typeface="Rockwell" pitchFamily="18" charset="0"/>
              </a:rPr>
              <a:t>What  we have Achieved…….</a:t>
            </a:r>
          </a:p>
          <a:p>
            <a:pPr algn="l" rtl="0"/>
            <a:endParaRPr lang="en-US" sz="1200" dirty="0" smtClean="0">
              <a:latin typeface="Rockwell" pitchFamily="18" charset="0"/>
            </a:endParaRPr>
          </a:p>
          <a:p>
            <a:pPr lvl="2" algn="l" rtl="0"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Secured a sole agent agreement to represent the manufacture in the middle east.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sz="1600" b="1" dirty="0" smtClean="0">
                <a:solidFill>
                  <a:srgbClr val="990000"/>
                </a:solidFill>
                <a:latin typeface="Rockwell" pitchFamily="18" charset="0"/>
              </a:rPr>
              <a:t>Product Set Includes </a:t>
            </a:r>
            <a:r>
              <a:rPr lang="en-US" sz="1600" dirty="0" smtClean="0">
                <a:latin typeface="Rockwell" pitchFamily="18" charset="0"/>
              </a:rPr>
              <a:t>(</a:t>
            </a:r>
            <a:r>
              <a:rPr lang="en-US" sz="1600" dirty="0" err="1" smtClean="0">
                <a:latin typeface="Rockwell" pitchFamily="18" charset="0"/>
              </a:rPr>
              <a:t>Hemostatic</a:t>
            </a:r>
            <a:r>
              <a:rPr lang="en-US" sz="1600" dirty="0" smtClean="0">
                <a:latin typeface="Rockwell" pitchFamily="18" charset="0"/>
              </a:rPr>
              <a:t>  Agents, </a:t>
            </a:r>
            <a:r>
              <a:rPr lang="en-US" sz="1600" dirty="0" smtClean="0">
                <a:latin typeface="Rockwell" pitchFamily="18" charset="0"/>
              </a:rPr>
              <a:t>Coagulant Reagents and </a:t>
            </a:r>
            <a:r>
              <a:rPr lang="en-US" sz="1600" dirty="0" smtClean="0">
                <a:latin typeface="Rockwell" pitchFamily="18" charset="0"/>
              </a:rPr>
              <a:t>others, </a:t>
            </a:r>
            <a:r>
              <a:rPr lang="en-US" sz="1600" dirty="0" err="1" smtClean="0">
                <a:latin typeface="Rockwell" pitchFamily="18" charset="0"/>
              </a:rPr>
              <a:t>Redenska</a:t>
            </a:r>
            <a:r>
              <a:rPr lang="en-US" sz="1600" dirty="0" smtClean="0">
                <a:latin typeface="Rockwell" pitchFamily="18" charset="0"/>
              </a:rPr>
              <a:t>,</a:t>
            </a:r>
            <a:r>
              <a:rPr lang="en-US" sz="1600" dirty="0" smtClean="0">
                <a:latin typeface="Rockwell" pitchFamily="18" charset="0"/>
              </a:rPr>
              <a:t> </a:t>
            </a:r>
            <a:r>
              <a:rPr lang="en-US" sz="1600" dirty="0" smtClean="0">
                <a:latin typeface="Rockwell" pitchFamily="18" charset="0"/>
              </a:rPr>
              <a:t>paper, </a:t>
            </a:r>
            <a:r>
              <a:rPr lang="en-US" sz="1600" dirty="0" err="1" smtClean="0">
                <a:latin typeface="Rockwell" pitchFamily="18" charset="0"/>
              </a:rPr>
              <a:t>MintFresh</a:t>
            </a:r>
            <a:r>
              <a:rPr lang="en-US" sz="1600" dirty="0" smtClean="0">
                <a:latin typeface="Rockwell" pitchFamily="18" charset="0"/>
              </a:rPr>
              <a:t>).</a:t>
            </a:r>
            <a:endParaRPr lang="en-US" sz="1600" dirty="0" smtClean="0">
              <a:latin typeface="Rockwell" pitchFamily="18" charset="0"/>
            </a:endParaRPr>
          </a:p>
          <a:p>
            <a:pPr lvl="2" algn="l" rtl="0">
              <a:buFont typeface="Wingdings" pitchFamily="2" charset="2"/>
              <a:buChar char="§"/>
            </a:pPr>
            <a:endParaRPr lang="en-US" sz="1600" dirty="0" smtClean="0">
              <a:latin typeface="Rockwell" pitchFamily="18" charset="0"/>
            </a:endParaRPr>
          </a:p>
          <a:p>
            <a:pPr lvl="2" algn="l" rtl="0"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Secured a contract with the Crown Prince Sultan in the kingdom of Saudi Arabia.( Mohsen Mohasain Holding/UniCorp ). </a:t>
            </a:r>
          </a:p>
          <a:p>
            <a:pPr lvl="2" algn="l" rtl="0">
              <a:buFont typeface="Wingdings" pitchFamily="2" charset="2"/>
              <a:buChar char="§"/>
            </a:pPr>
            <a:endParaRPr lang="en-US" sz="1600" dirty="0" smtClean="0">
              <a:latin typeface="Rockwell" pitchFamily="18" charset="0"/>
            </a:endParaRPr>
          </a:p>
          <a:p>
            <a:pPr lvl="2" algn="l" rtl="0"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Secured a contract with unique Egyptian company in the medical field with experience over 20 years in the Egyptian market/</a:t>
            </a:r>
            <a:r>
              <a:rPr lang="en-US" sz="1600" dirty="0" err="1" smtClean="0">
                <a:latin typeface="Rockwell" pitchFamily="18" charset="0"/>
              </a:rPr>
              <a:t>QeoMed</a:t>
            </a:r>
            <a:r>
              <a:rPr lang="en-US" sz="1600" dirty="0" smtClean="0">
                <a:latin typeface="Rockwell" pitchFamily="18" charset="0"/>
              </a:rPr>
              <a:t>.</a:t>
            </a:r>
          </a:p>
          <a:p>
            <a:pPr lvl="2" algn="l" rtl="0">
              <a:buFont typeface="Wingdings" pitchFamily="2" charset="2"/>
              <a:buChar char="§"/>
            </a:pPr>
            <a:endParaRPr lang="en-US" sz="1600" dirty="0" smtClean="0">
              <a:latin typeface="Rockwell" pitchFamily="18" charset="0"/>
            </a:endParaRPr>
          </a:p>
          <a:p>
            <a:pPr lvl="2" algn="l" rtl="0"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Secured a contract with </a:t>
            </a:r>
            <a:r>
              <a:rPr lang="en-US" sz="1600" dirty="0" err="1" smtClean="0">
                <a:latin typeface="Rockwell" pitchFamily="18" charset="0"/>
              </a:rPr>
              <a:t>Akademi</a:t>
            </a:r>
            <a:r>
              <a:rPr lang="en-US" sz="1600" dirty="0" smtClean="0">
                <a:latin typeface="Rockwell" pitchFamily="18" charset="0"/>
              </a:rPr>
              <a:t> Medical Turkey, Istanbul.$</a:t>
            </a:r>
          </a:p>
          <a:p>
            <a:pPr lvl="2" algn="l" rtl="0">
              <a:buFont typeface="Wingdings" pitchFamily="2" charset="2"/>
              <a:buChar char="§"/>
            </a:pPr>
            <a:endParaRPr lang="en-US" sz="1600" dirty="0" smtClean="0">
              <a:latin typeface="Rockwell" pitchFamily="18" charset="0"/>
            </a:endParaRPr>
          </a:p>
          <a:p>
            <a:pPr lvl="2" algn="l" rtl="0"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Unique Market analysis evaluation.</a:t>
            </a:r>
          </a:p>
          <a:p>
            <a:pPr lvl="2" algn="l" rtl="0"/>
            <a:endParaRPr lang="en-US" sz="1600" dirty="0" smtClean="0">
              <a:latin typeface="Rockwell" pitchFamily="18" charset="0"/>
            </a:endParaRPr>
          </a:p>
          <a:p>
            <a:pPr lvl="2" algn="l" rtl="0">
              <a:buNone/>
            </a:pPr>
            <a:endParaRPr lang="en-US" sz="1400" dirty="0" smtClean="0">
              <a:latin typeface="Rockwell" pitchFamily="18" charset="0"/>
            </a:endParaRPr>
          </a:p>
          <a:p>
            <a:pPr algn="l" rtl="0"/>
            <a:endParaRPr lang="ar-EG" sz="1050" dirty="0">
              <a:latin typeface="Rockwell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00364" y="6405586"/>
            <a:ext cx="3233750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290498"/>
            <a:ext cx="4786346" cy="10668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Achievements</a:t>
            </a:r>
            <a:endParaRPr lang="ar-EG" sz="4000" b="1" dirty="0">
              <a:solidFill>
                <a:srgbClr val="FF0000"/>
              </a:solidFill>
              <a:latin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4346" y="1643050"/>
            <a:ext cx="9358346" cy="5072098"/>
          </a:xfrm>
        </p:spPr>
        <p:txBody>
          <a:bodyPr>
            <a:noAutofit/>
          </a:bodyPr>
          <a:lstStyle/>
          <a:p>
            <a:pPr lvl="2" algn="l" rtl="0">
              <a:lnSpc>
                <a:spcPct val="150000"/>
              </a:lnSpc>
              <a:buFont typeface="Wingdings" pitchFamily="2" charset="2"/>
              <a:buChar char="§"/>
            </a:pPr>
            <a:endParaRPr lang="en-US" sz="1600" dirty="0" smtClean="0">
              <a:latin typeface="Rockwell" pitchFamily="18" charset="0"/>
            </a:endParaRPr>
          </a:p>
          <a:p>
            <a:pPr lvl="3" algn="l" rtl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  Surgical Theatre Coaching/Training. </a:t>
            </a:r>
          </a:p>
          <a:p>
            <a:pPr lvl="3" algn="l" rtl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  Conferences  : </a:t>
            </a:r>
            <a:r>
              <a:rPr lang="en-US" sz="1600" dirty="0" smtClean="0">
                <a:solidFill>
                  <a:srgbClr val="6A0A0A"/>
                </a:solidFill>
                <a:latin typeface="Rockwell" pitchFamily="18" charset="0"/>
              </a:rPr>
              <a:t>Egypt</a:t>
            </a:r>
            <a:r>
              <a:rPr lang="en-US" sz="1600" dirty="0" smtClean="0">
                <a:latin typeface="Rockwell" pitchFamily="18" charset="0"/>
              </a:rPr>
              <a:t> </a:t>
            </a:r>
            <a:r>
              <a:rPr lang="en-US" sz="1600" i="1" dirty="0" smtClean="0">
                <a:latin typeface="Rockwell" pitchFamily="18" charset="0"/>
              </a:rPr>
              <a:t>Luxor</a:t>
            </a:r>
            <a:r>
              <a:rPr lang="en-US" sz="1600" dirty="0" smtClean="0">
                <a:latin typeface="Rockwell" pitchFamily="18" charset="0"/>
              </a:rPr>
              <a:t>,  </a:t>
            </a:r>
            <a:r>
              <a:rPr lang="en-US" sz="1600" dirty="0" smtClean="0">
                <a:solidFill>
                  <a:srgbClr val="6A0A0A"/>
                </a:solidFill>
                <a:latin typeface="Rockwell" pitchFamily="18" charset="0"/>
              </a:rPr>
              <a:t>Egypt</a:t>
            </a:r>
            <a:r>
              <a:rPr lang="en-US" sz="1600" dirty="0" smtClean="0">
                <a:latin typeface="Rockwell" pitchFamily="18" charset="0"/>
              </a:rPr>
              <a:t> </a:t>
            </a:r>
            <a:r>
              <a:rPr lang="en-US" sz="1600" i="1" dirty="0" smtClean="0">
                <a:latin typeface="Rockwell" pitchFamily="18" charset="0"/>
              </a:rPr>
              <a:t>Assiut</a:t>
            </a:r>
            <a:r>
              <a:rPr lang="en-US" sz="1600" dirty="0" smtClean="0">
                <a:latin typeface="Rockwell" pitchFamily="18" charset="0"/>
              </a:rPr>
              <a:t>,  </a:t>
            </a:r>
            <a:r>
              <a:rPr lang="en-US" sz="1600" dirty="0" smtClean="0">
                <a:solidFill>
                  <a:srgbClr val="6A0A0A"/>
                </a:solidFill>
                <a:latin typeface="Rockwell" pitchFamily="18" charset="0"/>
              </a:rPr>
              <a:t>Egypt</a:t>
            </a:r>
            <a:r>
              <a:rPr lang="en-US" sz="1600" dirty="0" smtClean="0">
                <a:latin typeface="Rockwell" pitchFamily="18" charset="0"/>
              </a:rPr>
              <a:t> </a:t>
            </a:r>
            <a:r>
              <a:rPr lang="en-US" sz="1600" i="1" dirty="0" smtClean="0">
                <a:latin typeface="Rockwell" pitchFamily="18" charset="0"/>
              </a:rPr>
              <a:t>Cairo</a:t>
            </a:r>
            <a:r>
              <a:rPr lang="en-US" sz="1600" dirty="0" smtClean="0">
                <a:latin typeface="Rockwell" pitchFamily="18" charset="0"/>
              </a:rPr>
              <a:t>, </a:t>
            </a:r>
            <a:r>
              <a:rPr lang="en-US" sz="1600" dirty="0" smtClean="0">
                <a:solidFill>
                  <a:srgbClr val="6A0A0A"/>
                </a:solidFill>
                <a:latin typeface="Rockwell" pitchFamily="18" charset="0"/>
              </a:rPr>
              <a:t>Saudi Arabia</a:t>
            </a:r>
            <a:r>
              <a:rPr lang="en-US" sz="1600" dirty="0" smtClean="0">
                <a:latin typeface="Rockwell" pitchFamily="18" charset="0"/>
              </a:rPr>
              <a:t>, </a:t>
            </a:r>
            <a:r>
              <a:rPr lang="en-US" sz="1600" i="1" dirty="0" smtClean="0">
                <a:latin typeface="Rockwell" pitchFamily="18" charset="0"/>
              </a:rPr>
              <a:t>Riyadh</a:t>
            </a:r>
            <a:r>
              <a:rPr lang="en-US" sz="1600" dirty="0" smtClean="0">
                <a:latin typeface="Rockwell" pitchFamily="18" charset="0"/>
              </a:rPr>
              <a:t> ,  </a:t>
            </a:r>
          </a:p>
          <a:p>
            <a:pPr lvl="3" algn="l" rtl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rgbClr val="6A0A0A"/>
                </a:solidFill>
                <a:latin typeface="Rockwell" pitchFamily="18" charset="0"/>
              </a:rPr>
              <a:t>       Turkey</a:t>
            </a:r>
            <a:r>
              <a:rPr lang="en-US" sz="1600" dirty="0" smtClean="0">
                <a:latin typeface="Rockwell" pitchFamily="18" charset="0"/>
              </a:rPr>
              <a:t>, </a:t>
            </a:r>
            <a:r>
              <a:rPr lang="en-US" sz="1600" i="1" dirty="0" smtClean="0">
                <a:latin typeface="Rockwell" pitchFamily="18" charset="0"/>
              </a:rPr>
              <a:t>Istanbul, Afghanistan, Pakistan, Canada</a:t>
            </a:r>
            <a:endParaRPr lang="en-US" sz="1600" i="1" dirty="0" smtClean="0">
              <a:latin typeface="Rockwell" pitchFamily="18" charset="0"/>
            </a:endParaRPr>
          </a:p>
          <a:p>
            <a:pPr lvl="3" algn="l" rtl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  </a:t>
            </a:r>
            <a:r>
              <a:rPr lang="en-US" sz="1600" dirty="0" smtClean="0">
                <a:latin typeface="Rockwell" pitchFamily="18" charset="0"/>
              </a:rPr>
              <a:t> </a:t>
            </a:r>
            <a:r>
              <a:rPr lang="en-US" sz="1600" dirty="0" smtClean="0">
                <a:latin typeface="Rockwell" pitchFamily="18" charset="0"/>
              </a:rPr>
              <a:t>Process creation “environmental scan /RFI.</a:t>
            </a:r>
          </a:p>
          <a:p>
            <a:pPr lvl="3" algn="l" rtl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  Sales Template creation/Record &amp; Monitor.</a:t>
            </a:r>
          </a:p>
          <a:p>
            <a:pPr lvl="3" algn="l" rtl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  </a:t>
            </a:r>
            <a:r>
              <a:rPr lang="en-US" sz="1600" dirty="0" smtClean="0">
                <a:latin typeface="Rockwell" pitchFamily="18" charset="0"/>
              </a:rPr>
              <a:t> </a:t>
            </a:r>
            <a:r>
              <a:rPr lang="en-US" sz="1600" dirty="0" smtClean="0">
                <a:latin typeface="Rockwell" pitchFamily="18" charset="0"/>
              </a:rPr>
              <a:t>Creation of presentation material.</a:t>
            </a:r>
          </a:p>
          <a:p>
            <a:pPr lvl="3" algn="l" rtl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Rockwell" pitchFamily="18" charset="0"/>
              </a:rPr>
              <a:t>  Distribution channel Selection/Negotiation.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71802" y="6405586"/>
            <a:ext cx="3305188" cy="381000"/>
          </a:xfrm>
        </p:spPr>
        <p:txBody>
          <a:bodyPr/>
          <a:lstStyle/>
          <a:p>
            <a:r>
              <a:rPr lang="en-US" b="1" dirty="0" smtClean="0">
                <a:solidFill>
                  <a:srgbClr val="6A0A0A"/>
                </a:solidFill>
              </a:rPr>
              <a:t>Pursuing Excellence With Passion</a:t>
            </a:r>
            <a:endParaRPr lang="ar-EG" b="1" dirty="0">
              <a:solidFill>
                <a:srgbClr val="6A0A0A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al business teamwork design template">
  <a:themeElements>
    <a:clrScheme name="">
      <a:dk1>
        <a:srgbClr val="000000"/>
      </a:dk1>
      <a:lt1>
        <a:srgbClr val="DDDDDD"/>
      </a:lt1>
      <a:dk2>
        <a:srgbClr val="FFFFFF"/>
      </a:dk2>
      <a:lt2>
        <a:srgbClr val="DDDDDD"/>
      </a:lt2>
      <a:accent1>
        <a:srgbClr val="BBE0E3"/>
      </a:accent1>
      <a:accent2>
        <a:srgbClr val="3366CC"/>
      </a:accent2>
      <a:accent3>
        <a:srgbClr val="EBEBEB"/>
      </a:accent3>
      <a:accent4>
        <a:srgbClr val="000000"/>
      </a:accent4>
      <a:accent5>
        <a:srgbClr val="DAEDEF"/>
      </a:accent5>
      <a:accent6>
        <a:srgbClr val="2D5CB9"/>
      </a:accent6>
      <a:hlink>
        <a:srgbClr val="009999"/>
      </a:hlink>
      <a:folHlink>
        <a:srgbClr val="99CC00"/>
      </a:folHlink>
    </a:clrScheme>
    <a:fontScheme name="PPP_STRAN_TXT_Airport_Land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P_STRAN_TXT_Airport_Land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TRAN_TXT_Airport_Land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TRAN_TXT_Airport_Land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TRAN_TXT_Airport_Land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TRAN_TXT_Airport_Land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TRAN_TXT_Airport_Land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TRAN_TXT_Airport_Land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TRAN_TXT_Airport_Land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TRAN_TXT_Airport_Land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TRAN_TXT_Airport_Land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TRAN_TXT_Airport_Land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TRAN_TXT_Airport_Land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TRAN_TXT_Airport_Landing 13">
        <a:dk1>
          <a:srgbClr val="000000"/>
        </a:dk1>
        <a:lt1>
          <a:srgbClr val="FFFFFF"/>
        </a:lt1>
        <a:dk2>
          <a:srgbClr val="660033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TRAN_TXT_Airport_Landing 14">
        <a:dk1>
          <a:srgbClr val="000000"/>
        </a:dk1>
        <a:lt1>
          <a:srgbClr val="FFFFFF"/>
        </a:lt1>
        <a:dk2>
          <a:srgbClr val="8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TRAN_TXT_Airport_Landing 15">
        <a:dk1>
          <a:srgbClr val="808080"/>
        </a:dk1>
        <a:lt1>
          <a:srgbClr val="FFFFFF"/>
        </a:lt1>
        <a:dk2>
          <a:srgbClr val="DDDDDD"/>
        </a:dk2>
        <a:lt2>
          <a:srgbClr val="3366CC"/>
        </a:lt2>
        <a:accent1>
          <a:srgbClr val="BBE0E3"/>
        </a:accent1>
        <a:accent2>
          <a:srgbClr val="3366CC"/>
        </a:accent2>
        <a:accent3>
          <a:srgbClr val="EBEBEB"/>
        </a:accent3>
        <a:accent4>
          <a:srgbClr val="DADADA"/>
        </a:accent4>
        <a:accent5>
          <a:srgbClr val="DAEDEF"/>
        </a:accent5>
        <a:accent6>
          <a:srgbClr val="2D5CB9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TRAN_TXT_Airport_Landing 16">
        <a:dk1>
          <a:srgbClr val="808080"/>
        </a:dk1>
        <a:lt1>
          <a:srgbClr val="FFFFFF"/>
        </a:lt1>
        <a:dk2>
          <a:srgbClr val="DDDDDD"/>
        </a:dk2>
        <a:lt2>
          <a:srgbClr val="000000"/>
        </a:lt2>
        <a:accent1>
          <a:srgbClr val="BBE0E3"/>
        </a:accent1>
        <a:accent2>
          <a:srgbClr val="3366CC"/>
        </a:accent2>
        <a:accent3>
          <a:srgbClr val="EBEBEB"/>
        </a:accent3>
        <a:accent4>
          <a:srgbClr val="DADADA"/>
        </a:accent4>
        <a:accent5>
          <a:srgbClr val="DAEDEF"/>
        </a:accent5>
        <a:accent6>
          <a:srgbClr val="2D5CB9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2164</TotalTime>
  <Words>604</Words>
  <Application>Microsoft Office PowerPoint</Application>
  <PresentationFormat>On-screen Show (4:3)</PresentationFormat>
  <Paragraphs>179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Global business teamwork design template</vt:lpstr>
      <vt:lpstr>              Corporate    Overview      OrgaMisr   Who we are, What we do                                                           Where we are, Who we do business  </vt:lpstr>
      <vt:lpstr>       Contents</vt:lpstr>
      <vt:lpstr>Corporate Overview</vt:lpstr>
      <vt:lpstr>Functionality and Structure</vt:lpstr>
      <vt:lpstr>Mission statement</vt:lpstr>
      <vt:lpstr>Our Management</vt:lpstr>
      <vt:lpstr>Slide 7</vt:lpstr>
      <vt:lpstr>Achievements</vt:lpstr>
      <vt:lpstr>Achievements</vt:lpstr>
      <vt:lpstr>Middle East Markets</vt:lpstr>
      <vt:lpstr>Management Goals</vt:lpstr>
      <vt:lpstr> Secure Distributor Access  Model</vt:lpstr>
      <vt:lpstr>Slide 13</vt:lpstr>
      <vt:lpstr>Working Together Towards A Bright  Future . . . 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egyptian hak</dc:creator>
  <cp:lastModifiedBy>Internet &amp; Games</cp:lastModifiedBy>
  <cp:revision>133</cp:revision>
  <dcterms:created xsi:type="dcterms:W3CDTF">2008-12-15T21:01:22Z</dcterms:created>
  <dcterms:modified xsi:type="dcterms:W3CDTF">2011-11-24T14:07:37Z</dcterms:modified>
</cp:coreProperties>
</file>