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9" r:id="rId4"/>
    <p:sldId id="267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33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hambhu.chaturvedi@gmail.com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3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in/url?sa=i&amp;source=images&amp;cd=&amp;cad=rja&amp;docid=7MOPm1JwdxBHOM&amp;tbnid=co1SZ_1SDLrQAM:&amp;ved=0CAgQjRwwAA&amp;url=http://www.koausa.org/Nature/maps.html&amp;ei=IP6SUaeOEYHsrAfU24DoBw&amp;psig=AFQjCNE77eyyUv5Mjz2g7QhBVsWqnj2Z_A&amp;ust=1368674208343517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BIOGENOMICS LIMITED (India)</a:t>
            </a:r>
            <a:br>
              <a:rPr lang="en-US" dirty="0" smtClean="0"/>
            </a:br>
            <a:r>
              <a:rPr lang="en-US" dirty="0" smtClean="0"/>
              <a:t>Thane(Maharashtra)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Enriching Life through </a:t>
            </a:r>
          </a:p>
          <a:p>
            <a:r>
              <a:rPr lang="en-US" dirty="0" smtClean="0"/>
              <a:t>Scientific Insight</a:t>
            </a:r>
            <a:endParaRPr lang="en-US" dirty="0"/>
          </a:p>
        </p:txBody>
      </p:sp>
      <p:pic>
        <p:nvPicPr>
          <p:cNvPr id="6" name="~PP1394.WAV">
            <a:hlinkClick r:id="" action="ppaction://media"/>
          </p:cNvPr>
          <p:cNvPicPr>
            <a:picLocks noRot="1" noChangeAspect="1"/>
          </p:cNvPicPr>
          <p:nvPr>
            <a:wavAudioFile r:embed="rId1" name="~PP1394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Specialization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/>
          <a:lstStyle/>
          <a:p>
            <a:r>
              <a:rPr lang="en-US" dirty="0" smtClean="0"/>
              <a:t>Biogenomics Limited  has specialists in the field of Molecular cloning, Gene expression in both Prokayotes and Eukaryotes.</a:t>
            </a:r>
          </a:p>
          <a:p>
            <a:r>
              <a:rPr lang="en-US" dirty="0" smtClean="0"/>
              <a:t>Microbiology and Strain Improvement and cell line development</a:t>
            </a:r>
          </a:p>
          <a:p>
            <a:r>
              <a:rPr lang="en-US" dirty="0" smtClean="0"/>
              <a:t>Fermentation Technology</a:t>
            </a:r>
          </a:p>
          <a:p>
            <a:r>
              <a:rPr lang="en-US" dirty="0" smtClean="0"/>
              <a:t>Protein Refolding  and Purification</a:t>
            </a:r>
          </a:p>
          <a:p>
            <a:pPr>
              <a:buNone/>
            </a:pPr>
            <a:r>
              <a:rPr lang="en-US" dirty="0" smtClean="0"/>
              <a:t>   technology</a:t>
            </a:r>
            <a:endParaRPr lang="en-US" dirty="0"/>
          </a:p>
        </p:txBody>
      </p:sp>
      <p:pic>
        <p:nvPicPr>
          <p:cNvPr id="6" name="~PP2584.WAV">
            <a:hlinkClick r:id="" action="ppaction://media"/>
          </p:cNvPr>
          <p:cNvPicPr>
            <a:picLocks noRot="1" noChangeAspect="1"/>
          </p:cNvPicPr>
          <p:nvPr>
            <a:wavAudioFile r:embed="rId1" name="~PP2584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Biogenomics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8686800" cy="5410200"/>
          </a:xfrm>
        </p:spPr>
        <p:txBody>
          <a:bodyPr/>
          <a:lstStyle/>
          <a:p>
            <a:r>
              <a:rPr lang="en-US" dirty="0" smtClean="0"/>
              <a:t>Formulation development</a:t>
            </a:r>
          </a:p>
          <a:p>
            <a:pPr>
              <a:buNone/>
            </a:pPr>
            <a:r>
              <a:rPr lang="en-US" dirty="0" smtClean="0"/>
              <a:t>   and possibility of Customized Research activity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Molecular Cloning</a:t>
            </a:r>
          </a:p>
          <a:p>
            <a:r>
              <a:rPr lang="en-US" dirty="0" smtClean="0"/>
              <a:t>Expression of Genes in Bacteria/ Yeast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Characterization </a:t>
            </a:r>
            <a:r>
              <a:rPr lang="en-US" dirty="0" smtClean="0"/>
              <a:t>of Master cell Bank</a:t>
            </a:r>
          </a:p>
          <a:p>
            <a:r>
              <a:rPr lang="en-US" dirty="0" smtClean="0"/>
              <a:t>Down stream processing and Stability Studies</a:t>
            </a:r>
            <a:endParaRPr lang="en-US" dirty="0"/>
          </a:p>
        </p:txBody>
      </p:sp>
      <p:pic>
        <p:nvPicPr>
          <p:cNvPr id="6" name="~PP2213.WAV">
            <a:hlinkClick r:id="" action="ppaction://media"/>
          </p:cNvPr>
          <p:cNvPicPr>
            <a:picLocks noRot="1" noChangeAspect="1"/>
          </p:cNvPicPr>
          <p:nvPr>
            <a:wavAudioFile r:embed="rId1" name="~PP2213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/>
              <a:t>THANK </a:t>
            </a:r>
            <a:r>
              <a:rPr lang="en-US" sz="6700" dirty="0" smtClean="0"/>
              <a:t>YOU ALL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600" dirty="0" smtClean="0"/>
              <a:t>DELEGATES, ORGANIZERS AND HOSTS AND SPONSORERS</a:t>
            </a:r>
            <a:endParaRPr lang="en-US" sz="3600" dirty="0"/>
          </a:p>
        </p:txBody>
      </p:sp>
      <p:pic>
        <p:nvPicPr>
          <p:cNvPr id="5" name="~PP1041.WAV">
            <a:hlinkClick r:id="" action="ppaction://media"/>
          </p:cNvPr>
          <p:cNvPicPr>
            <a:picLocks noRot="1" noChangeAspect="1"/>
          </p:cNvPicPr>
          <p:nvPr>
            <a:wavAudioFile r:embed="rId1" name="~PP1041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S.N.Chaturvedi,PhD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Email:</a:t>
            </a:r>
          </a:p>
          <a:p>
            <a:r>
              <a:rPr lang="en-US" dirty="0" smtClean="0">
                <a:hlinkClick r:id="rId3"/>
              </a:rPr>
              <a:t>shambhu.chaturvedi@gmail.com</a:t>
            </a:r>
            <a:endParaRPr lang="en-US" dirty="0" smtClean="0"/>
          </a:p>
          <a:p>
            <a:r>
              <a:rPr lang="en-US" dirty="0" smtClean="0"/>
              <a:t>Cell: +91.9818793693</a:t>
            </a:r>
          </a:p>
          <a:p>
            <a:endParaRPr lang="en-US" dirty="0"/>
          </a:p>
        </p:txBody>
      </p:sp>
      <p:pic>
        <p:nvPicPr>
          <p:cNvPr id="6" name="~PP2243.WAV">
            <a:hlinkClick r:id="" action="ppaction://media"/>
          </p:cNvPr>
          <p:cNvPicPr>
            <a:picLocks noRot="1" noChangeAspect="1"/>
          </p:cNvPicPr>
          <p:nvPr>
            <a:wavAudioFile r:embed="rId1" name="~PP2243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BIOGENOMICS LIMITED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r>
              <a:rPr lang="en-US" dirty="0" smtClean="0"/>
              <a:t>Biogenomics is a Science driven </a:t>
            </a:r>
            <a:r>
              <a:rPr lang="en-US" dirty="0" smtClean="0"/>
              <a:t>enterprise,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Led by eminent scientists, business professionals and a focused team of molecular biologists</a:t>
            </a:r>
            <a:r>
              <a:rPr lang="en-US" dirty="0" smtClean="0"/>
              <a:t>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M</a:t>
            </a:r>
            <a:r>
              <a:rPr lang="en-US" dirty="0" smtClean="0"/>
              <a:t>icrobiologists </a:t>
            </a:r>
            <a:r>
              <a:rPr lang="en-US" dirty="0" smtClean="0"/>
              <a:t>and protein engineers,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organization, in  </a:t>
            </a:r>
            <a:r>
              <a:rPr lang="en-US" dirty="0" smtClean="0"/>
              <a:t>a short span of 10 years, </a:t>
            </a:r>
            <a:r>
              <a:rPr lang="en-US" dirty="0" smtClean="0"/>
              <a:t>has developed dozens </a:t>
            </a:r>
            <a:r>
              <a:rPr lang="en-US" dirty="0" smtClean="0"/>
              <a:t>of Biopharmaceuticals and Biotech products.</a:t>
            </a:r>
            <a:endParaRPr lang="en-US" dirty="0"/>
          </a:p>
        </p:txBody>
      </p:sp>
      <p:pic>
        <p:nvPicPr>
          <p:cNvPr id="6" name="~PP1494.WAV">
            <a:hlinkClick r:id="" action="ppaction://media"/>
          </p:cNvPr>
          <p:cNvPicPr>
            <a:picLocks noRot="1" noChangeAspect="1"/>
          </p:cNvPicPr>
          <p:nvPr>
            <a:wavAudioFile r:embed="rId1" name="~PP1494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irc_mi" descr="http://www.koausa.org/Nature/India_map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04800"/>
            <a:ext cx="5562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owchart: Connector 4"/>
          <p:cNvSpPr/>
          <p:nvPr/>
        </p:nvSpPr>
        <p:spPr>
          <a:xfrm>
            <a:off x="5181600" y="5334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86400" y="5410200"/>
            <a:ext cx="1066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PUDDUCHERRY</a:t>
            </a:r>
            <a:endParaRPr lang="en-US" sz="1050" dirty="0"/>
          </a:p>
        </p:txBody>
      </p:sp>
      <p:sp>
        <p:nvSpPr>
          <p:cNvPr id="7" name="Flowchart: Connector 6"/>
          <p:cNvSpPr/>
          <p:nvPr/>
        </p:nvSpPr>
        <p:spPr>
          <a:xfrm>
            <a:off x="3962400" y="38862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24200" y="37338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THANE, MUMBAI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"/>
            <a:ext cx="2895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Biogenomics Ltd: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Location :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R&amp;D unit (Thane)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Manufacturing Unit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(Pudducherry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1" name="~PP2936.WAV">
            <a:hlinkClick r:id="" action="ppaction://media"/>
          </p:cNvPr>
          <p:cNvPicPr>
            <a:picLocks noRot="1" noChangeAspect="1"/>
          </p:cNvPicPr>
          <p:nvPr>
            <a:wavAudioFile r:embed="rId1" name="~PP2936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Biogenomics Theme: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Biogenomics is consistently able to meet and exceed all regulatory standards in its products, processes and facilities. </a:t>
            </a:r>
          </a:p>
          <a:p>
            <a:r>
              <a:rPr lang="en-US" dirty="0" smtClean="0"/>
              <a:t>Our proven capability to research, develop, customize and manufacture high-value biopharmaceuticals is an endorsement of our ability to meet global benchmarks. </a:t>
            </a:r>
          </a:p>
          <a:p>
            <a:r>
              <a:rPr lang="en-US" dirty="0" smtClean="0"/>
              <a:t>Our strengths lie in our scientific forte, proprietary technologies and state-of-the-art facilities. </a:t>
            </a:r>
          </a:p>
          <a:p>
            <a:endParaRPr lang="en-US" dirty="0"/>
          </a:p>
        </p:txBody>
      </p:sp>
      <p:pic>
        <p:nvPicPr>
          <p:cNvPr id="6" name="~PP3607.WAV">
            <a:hlinkClick r:id="" action="ppaction://media"/>
          </p:cNvPr>
          <p:cNvPicPr>
            <a:picLocks noRot="1" noChangeAspect="1"/>
          </p:cNvPicPr>
          <p:nvPr>
            <a:wavAudioFile r:embed="rId1" name="~PP3607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Biogenomics Limited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Biogenomics Ltd is on a trajectory of delivering excellence in healthcare by providing  research based developments in biotechnology research</a:t>
            </a:r>
            <a:endParaRPr lang="en-US" dirty="0"/>
          </a:p>
        </p:txBody>
      </p:sp>
      <p:pic>
        <p:nvPicPr>
          <p:cNvPr id="6" name="~PP2445.WAV">
            <a:hlinkClick r:id="" action="ppaction://media"/>
          </p:cNvPr>
          <p:cNvPicPr>
            <a:picLocks noRot="1" noChangeAspect="1"/>
          </p:cNvPicPr>
          <p:nvPr>
            <a:wavAudioFile r:embed="rId1" name="~PP2445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Theme of R &amp; D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Biogenomics Limited  aims to use r-DNA technology research in the domain of Recombinant DNA Proteins by using AOF , which in turn eliminates the RISKs </a:t>
            </a:r>
            <a:r>
              <a:rPr lang="en-US" dirty="0" smtClean="0"/>
              <a:t>viz.  </a:t>
            </a:r>
            <a:r>
              <a:rPr lang="en-US" dirty="0" smtClean="0"/>
              <a:t>Viral and Adventitious Agents</a:t>
            </a:r>
          </a:p>
          <a:p>
            <a:r>
              <a:rPr lang="en-US" dirty="0" smtClean="0"/>
              <a:t>Developed Cell Culture from AOF Reagents and Enzymes are exclusively used</a:t>
            </a:r>
            <a:endParaRPr lang="en-US" dirty="0"/>
          </a:p>
        </p:txBody>
      </p:sp>
      <p:pic>
        <p:nvPicPr>
          <p:cNvPr id="6" name="~PP1724.WAV">
            <a:hlinkClick r:id="" action="ppaction://media"/>
          </p:cNvPr>
          <p:cNvPicPr>
            <a:picLocks noRot="1" noChangeAspect="1"/>
          </p:cNvPicPr>
          <p:nvPr>
            <a:wavAudioFile r:embed="rId1" name="~PP1724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Recombinant DNA Technology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Animal Derived  Reagents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 definitive risk of encountering Viral Agents and Adventitious Agents</a:t>
            </a:r>
          </a:p>
          <a:p>
            <a:endParaRPr lang="en-US" smtClean="0"/>
          </a:p>
          <a:p>
            <a:r>
              <a:rPr lang="en-US" smtClean="0"/>
              <a:t>Complications of Toxicity during Animal trials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Animal  Origin Free Proteins &amp; Enzymes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Freedom  from the Risks of Viral and Adventitious agents</a:t>
            </a:r>
          </a:p>
          <a:p>
            <a:endParaRPr lang="en-US" smtClean="0"/>
          </a:p>
          <a:p>
            <a:r>
              <a:rPr lang="en-US" smtClean="0"/>
              <a:t>Such complications are avoided</a:t>
            </a:r>
            <a:endParaRPr lang="en-US" dirty="0"/>
          </a:p>
        </p:txBody>
      </p:sp>
      <p:pic>
        <p:nvPicPr>
          <p:cNvPr id="9" name="~PP512.WAV">
            <a:hlinkClick r:id="" action="ppaction://media"/>
          </p:cNvPr>
          <p:cNvPicPr>
            <a:picLocks noRot="1" noChangeAspect="1"/>
          </p:cNvPicPr>
          <p:nvPr>
            <a:wavAudioFile r:embed="rId1" name="~PP512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Biogenomics Limited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en-US" sz="4400" dirty="0" smtClean="0"/>
              <a:t>Current Range of Activities:   </a:t>
            </a:r>
          </a:p>
          <a:p>
            <a:endParaRPr lang="en-US" dirty="0" smtClean="0"/>
          </a:p>
          <a:p>
            <a:r>
              <a:rPr lang="en-US" dirty="0" smtClean="0"/>
              <a:t>Recombinant Insulins and derivatives</a:t>
            </a:r>
          </a:p>
          <a:p>
            <a:r>
              <a:rPr lang="en-US" dirty="0" smtClean="0"/>
              <a:t>r</a:t>
            </a:r>
            <a:r>
              <a:rPr lang="en-US" dirty="0" smtClean="0"/>
              <a:t>- </a:t>
            </a:r>
            <a:r>
              <a:rPr lang="en-US" dirty="0" smtClean="0"/>
              <a:t>Trypsins</a:t>
            </a:r>
          </a:p>
          <a:p>
            <a:r>
              <a:rPr lang="en-US" dirty="0" smtClean="0"/>
              <a:t>Enterokinases</a:t>
            </a:r>
            <a:endParaRPr lang="en-US" dirty="0" smtClean="0"/>
          </a:p>
          <a:p>
            <a:r>
              <a:rPr lang="en-US" dirty="0" smtClean="0"/>
              <a:t>Transferrins etc</a:t>
            </a:r>
            <a:endParaRPr lang="en-US" dirty="0"/>
          </a:p>
        </p:txBody>
      </p:sp>
      <p:pic>
        <p:nvPicPr>
          <p:cNvPr id="6" name="~PP541.WAV">
            <a:hlinkClick r:id="" action="ppaction://media"/>
          </p:cNvPr>
          <p:cNvPicPr>
            <a:picLocks noRot="1" noChangeAspect="1"/>
          </p:cNvPicPr>
          <p:nvPr>
            <a:wavAudioFile r:embed="rId1" name="~PP541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of </a:t>
            </a:r>
            <a:r>
              <a:rPr lang="en-US" dirty="0" smtClean="0"/>
              <a:t>Biotechnologists comprising: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685800"/>
            <a:ext cx="54864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 Biogenomics </a:t>
            </a:r>
            <a:r>
              <a:rPr lang="en-US" b="1" dirty="0" smtClean="0"/>
              <a:t>Limited</a:t>
            </a:r>
          </a:p>
          <a:p>
            <a:pPr>
              <a:buNone/>
            </a:pPr>
            <a:r>
              <a:rPr lang="en-US" b="1" dirty="0" smtClean="0"/>
              <a:t>   </a:t>
            </a: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dirty="0" smtClean="0"/>
              <a:t>Comparatively </a:t>
            </a:r>
            <a:r>
              <a:rPr lang="en-US" dirty="0" smtClean="0"/>
              <a:t>a new company with their state of the Art R&amp;D laboratory , located near Mumbai(Thane) in the state of Maharashtra and production capabilities At </a:t>
            </a:r>
            <a:r>
              <a:rPr lang="en-US" dirty="0" smtClean="0"/>
              <a:t>Pondicherry (South</a:t>
            </a:r>
            <a:r>
              <a:rPr lang="en-US" dirty="0" smtClean="0"/>
              <a:t>) where the commercialization is achieved 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Molecular Biology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Microbiology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Protein Chemistry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Fermentation and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Bio processing activity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7" name="~PP2223.WAV">
            <a:hlinkClick r:id="" action="ppaction://media"/>
          </p:cNvPr>
          <p:cNvPicPr>
            <a:picLocks noRot="1" noChangeAspect="1"/>
          </p:cNvPicPr>
          <p:nvPr>
            <a:wavAudioFile r:embed="rId1" name="~PP2223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108</TotalTime>
  <Words>405</Words>
  <Application>Microsoft Office PowerPoint</Application>
  <PresentationFormat>On-screen Show (4:3)</PresentationFormat>
  <Paragraphs>83</Paragraphs>
  <Slides>13</Slides>
  <Notes>0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BIOGENOMICS LIMITED (India) Thane(Maharashtra)</vt:lpstr>
      <vt:lpstr>BIOGENOMICS LIMITED</vt:lpstr>
      <vt:lpstr>Slide 3</vt:lpstr>
      <vt:lpstr>Biogenomics Theme:</vt:lpstr>
      <vt:lpstr>Biogenomics Limited</vt:lpstr>
      <vt:lpstr>Theme of R &amp; D Activity</vt:lpstr>
      <vt:lpstr>Recombinant DNA Technology</vt:lpstr>
      <vt:lpstr>Biogenomics Limited</vt:lpstr>
      <vt:lpstr>Team of Biotechnologists comprising:</vt:lpstr>
      <vt:lpstr>Scope of Specialization</vt:lpstr>
      <vt:lpstr>Biogenomics </vt:lpstr>
      <vt:lpstr> THANK YOU ALL </vt:lpstr>
      <vt:lpstr>S.N.Chaturvedi,PhD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BIOGENOMICS LIMITED (India) Thane(Maharashtra)</dc:title>
  <dc:creator/>
  <cp:lastModifiedBy>sony</cp:lastModifiedBy>
  <cp:revision>17</cp:revision>
  <dcterms:created xsi:type="dcterms:W3CDTF">2006-08-16T00:00:00Z</dcterms:created>
  <dcterms:modified xsi:type="dcterms:W3CDTF">2013-05-15T04:04:51Z</dcterms:modified>
</cp:coreProperties>
</file>